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6"/>
  </p:notesMasterIdLst>
  <p:handoutMasterIdLst>
    <p:handoutMasterId r:id="rId37"/>
  </p:handoutMasterIdLst>
  <p:sldIdLst>
    <p:sldId id="408" r:id="rId2"/>
    <p:sldId id="501" r:id="rId3"/>
    <p:sldId id="503" r:id="rId4"/>
    <p:sldId id="502" r:id="rId5"/>
    <p:sldId id="505" r:id="rId6"/>
    <p:sldId id="504" r:id="rId7"/>
    <p:sldId id="473" r:id="rId8"/>
    <p:sldId id="474" r:id="rId9"/>
    <p:sldId id="475" r:id="rId10"/>
    <p:sldId id="488" r:id="rId11"/>
    <p:sldId id="482" r:id="rId12"/>
    <p:sldId id="489" r:id="rId13"/>
    <p:sldId id="483" r:id="rId14"/>
    <p:sldId id="484" r:id="rId15"/>
    <p:sldId id="463" r:id="rId16"/>
    <p:sldId id="492" r:id="rId17"/>
    <p:sldId id="454" r:id="rId18"/>
    <p:sldId id="491" r:id="rId19"/>
    <p:sldId id="459" r:id="rId20"/>
    <p:sldId id="495" r:id="rId21"/>
    <p:sldId id="470" r:id="rId22"/>
    <p:sldId id="497" r:id="rId23"/>
    <p:sldId id="506" r:id="rId24"/>
    <p:sldId id="499" r:id="rId25"/>
    <p:sldId id="466" r:id="rId26"/>
    <p:sldId id="467" r:id="rId27"/>
    <p:sldId id="468" r:id="rId28"/>
    <p:sldId id="469" r:id="rId29"/>
    <p:sldId id="494" r:id="rId30"/>
    <p:sldId id="485" r:id="rId31"/>
    <p:sldId id="486" r:id="rId32"/>
    <p:sldId id="487" r:id="rId33"/>
    <p:sldId id="500" r:id="rId34"/>
    <p:sldId id="460" r:id="rId35"/>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59"/>
  </p:normalViewPr>
  <p:slideViewPr>
    <p:cSldViewPr>
      <p:cViewPr varScale="1">
        <p:scale>
          <a:sx n="109" d="100"/>
          <a:sy n="109" d="100"/>
        </p:scale>
        <p:origin x="16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D29E1-3A06-4859-90A7-3F866B45647F}" type="doc">
      <dgm:prSet loTypeId="urn:microsoft.com/office/officeart/2005/8/layout/arrow2" loCatId="process" qsTypeId="urn:microsoft.com/office/officeart/2005/8/quickstyle/simple1" qsCatId="simple" csTypeId="urn:microsoft.com/office/officeart/2005/8/colors/accent2_2" csCatId="accent2" phldr="1"/>
      <dgm:spPr/>
    </dgm:pt>
    <dgm:pt modelId="{6B7FB3ED-849B-4E66-90FD-49B8C7E5E2B3}">
      <dgm:prSet phldrT="[Text]" custT="1"/>
      <dgm:spPr/>
      <dgm:t>
        <a:bodyPr/>
        <a:lstStyle/>
        <a:p>
          <a:r>
            <a:rPr lang="en-US" sz="1600" dirty="0" err="1" smtClean="0"/>
            <a:t>MRg</a:t>
          </a:r>
          <a:r>
            <a:rPr lang="en-US" sz="1600" dirty="0" smtClean="0"/>
            <a:t> neurosurgery</a:t>
          </a:r>
          <a:endParaRPr lang="en-US" sz="1600" dirty="0"/>
        </a:p>
      </dgm:t>
    </dgm:pt>
    <dgm:pt modelId="{1E832C14-7CA5-474F-A980-A9D8FF12843F}" type="parTrans" cxnId="{D8DFB76B-C5BF-4767-A9E7-8459A8B5F848}">
      <dgm:prSet/>
      <dgm:spPr/>
      <dgm:t>
        <a:bodyPr/>
        <a:lstStyle/>
        <a:p>
          <a:endParaRPr lang="en-US" sz="3600"/>
        </a:p>
      </dgm:t>
    </dgm:pt>
    <dgm:pt modelId="{66F940DD-38A0-4E4B-9F2B-2EE38CA36EBC}" type="sibTrans" cxnId="{D8DFB76B-C5BF-4767-A9E7-8459A8B5F848}">
      <dgm:prSet/>
      <dgm:spPr/>
      <dgm:t>
        <a:bodyPr/>
        <a:lstStyle/>
        <a:p>
          <a:endParaRPr lang="en-US" sz="3600"/>
        </a:p>
      </dgm:t>
    </dgm:pt>
    <dgm:pt modelId="{A542D31F-DD61-43DA-96D1-C8B61CDB8A16}">
      <dgm:prSet phldrT="[Text]" custT="1"/>
      <dgm:spPr/>
      <dgm:t>
        <a:bodyPr/>
        <a:lstStyle/>
        <a:p>
          <a:r>
            <a:rPr lang="en-US" sz="1600" dirty="0" err="1" smtClean="0"/>
            <a:t>MRg</a:t>
          </a:r>
          <a:r>
            <a:rPr lang="en-US" sz="1600" dirty="0" smtClean="0"/>
            <a:t> percutaneous</a:t>
          </a:r>
        </a:p>
        <a:p>
          <a:r>
            <a:rPr lang="en-US" sz="1600" dirty="0" smtClean="0"/>
            <a:t>Liver/Kidney</a:t>
          </a:r>
          <a:endParaRPr lang="en-US" sz="1600" dirty="0"/>
        </a:p>
      </dgm:t>
    </dgm:pt>
    <dgm:pt modelId="{E7816C09-A60B-4302-9D6C-D6F5ACF686C5}" type="parTrans" cxnId="{D9B2B891-BEB7-434F-9A8C-BAF6AE94CA6F}">
      <dgm:prSet/>
      <dgm:spPr/>
      <dgm:t>
        <a:bodyPr/>
        <a:lstStyle/>
        <a:p>
          <a:endParaRPr lang="en-US" sz="3600"/>
        </a:p>
      </dgm:t>
    </dgm:pt>
    <dgm:pt modelId="{84ACFD30-7A33-4018-825B-A35001041753}" type="sibTrans" cxnId="{D9B2B891-BEB7-434F-9A8C-BAF6AE94CA6F}">
      <dgm:prSet/>
      <dgm:spPr/>
      <dgm:t>
        <a:bodyPr/>
        <a:lstStyle/>
        <a:p>
          <a:endParaRPr lang="en-US" sz="3600"/>
        </a:p>
      </dgm:t>
    </dgm:pt>
    <dgm:pt modelId="{8CBEFD3F-629C-421C-939F-393AACA0809F}">
      <dgm:prSet phldrT="[Text]" custT="1"/>
      <dgm:spPr/>
      <dgm:t>
        <a:bodyPr/>
        <a:lstStyle/>
        <a:p>
          <a:r>
            <a:rPr lang="en-US" sz="1600" dirty="0" err="1" smtClean="0"/>
            <a:t>MRg</a:t>
          </a:r>
          <a:r>
            <a:rPr lang="en-US" sz="1600" dirty="0" smtClean="0"/>
            <a:t> FUS</a:t>
          </a:r>
          <a:endParaRPr lang="en-US" sz="1600" dirty="0"/>
        </a:p>
      </dgm:t>
    </dgm:pt>
    <dgm:pt modelId="{21E1123E-87BF-44E9-8550-96B6DD0B52BD}" type="parTrans" cxnId="{148A3726-895B-4451-B056-6813F71CCB48}">
      <dgm:prSet/>
      <dgm:spPr/>
      <dgm:t>
        <a:bodyPr/>
        <a:lstStyle/>
        <a:p>
          <a:endParaRPr lang="en-US" sz="3600"/>
        </a:p>
      </dgm:t>
    </dgm:pt>
    <dgm:pt modelId="{495DFAC0-30B3-4DF6-A59A-51431C11DAFE}" type="sibTrans" cxnId="{148A3726-895B-4451-B056-6813F71CCB48}">
      <dgm:prSet/>
      <dgm:spPr/>
      <dgm:t>
        <a:bodyPr/>
        <a:lstStyle/>
        <a:p>
          <a:endParaRPr lang="en-US" sz="3600"/>
        </a:p>
      </dgm:t>
    </dgm:pt>
    <dgm:pt modelId="{CC29F73C-2F60-4C4F-B9C5-CEDFF5CAE58A}">
      <dgm:prSet phldrT="[Text]" custT="1"/>
      <dgm:spPr/>
      <dgm:t>
        <a:bodyPr/>
        <a:lstStyle/>
        <a:p>
          <a:r>
            <a:rPr lang="en-US" sz="1600" dirty="0" err="1" smtClean="0"/>
            <a:t>MRg</a:t>
          </a:r>
          <a:r>
            <a:rPr lang="en-US" sz="1600" dirty="0" smtClean="0"/>
            <a:t> prostate</a:t>
          </a:r>
          <a:endParaRPr lang="en-US" sz="1600" dirty="0"/>
        </a:p>
      </dgm:t>
    </dgm:pt>
    <dgm:pt modelId="{9A8E3E4E-D6FE-C94C-ACCF-F5E1F79C87B4}" type="parTrans" cxnId="{283FB29E-3466-5243-AF8F-BF7DC447CF6E}">
      <dgm:prSet/>
      <dgm:spPr/>
      <dgm:t>
        <a:bodyPr/>
        <a:lstStyle/>
        <a:p>
          <a:endParaRPr lang="en-US" sz="3600"/>
        </a:p>
      </dgm:t>
    </dgm:pt>
    <dgm:pt modelId="{8AEE7CEF-9033-A749-AE12-16A8E135B375}" type="sibTrans" cxnId="{283FB29E-3466-5243-AF8F-BF7DC447CF6E}">
      <dgm:prSet/>
      <dgm:spPr/>
      <dgm:t>
        <a:bodyPr/>
        <a:lstStyle/>
        <a:p>
          <a:endParaRPr lang="en-US" sz="3600"/>
        </a:p>
      </dgm:t>
    </dgm:pt>
    <dgm:pt modelId="{98CE3749-8A15-CE42-ADFC-E08A3F2617FF}">
      <dgm:prSet phldrT="[Text]" custT="1"/>
      <dgm:spPr/>
      <dgm:t>
        <a:bodyPr/>
        <a:lstStyle/>
        <a:p>
          <a:r>
            <a:rPr lang="en-US" sz="1600" dirty="0" err="1" smtClean="0"/>
            <a:t>MRg</a:t>
          </a:r>
          <a:r>
            <a:rPr lang="en-US" sz="1600" dirty="0" smtClean="0"/>
            <a:t> </a:t>
          </a:r>
          <a:r>
            <a:rPr lang="en-US" sz="1600" dirty="0" err="1" smtClean="0"/>
            <a:t>gyn</a:t>
          </a:r>
          <a:r>
            <a:rPr lang="en-US" sz="1600" dirty="0" smtClean="0"/>
            <a:t> implants</a:t>
          </a:r>
          <a:endParaRPr lang="en-US" sz="1600" dirty="0"/>
        </a:p>
      </dgm:t>
    </dgm:pt>
    <dgm:pt modelId="{77199355-4B41-1446-B20C-177C3D58849D}" type="parTrans" cxnId="{FE8153ED-BA22-2648-86EA-19F6736620EE}">
      <dgm:prSet/>
      <dgm:spPr/>
      <dgm:t>
        <a:bodyPr/>
        <a:lstStyle/>
        <a:p>
          <a:endParaRPr lang="en-US" sz="3600"/>
        </a:p>
      </dgm:t>
    </dgm:pt>
    <dgm:pt modelId="{D32DD630-5DC9-FD4E-9B26-0885BC050679}" type="sibTrans" cxnId="{FE8153ED-BA22-2648-86EA-19F6736620EE}">
      <dgm:prSet/>
      <dgm:spPr/>
      <dgm:t>
        <a:bodyPr/>
        <a:lstStyle/>
        <a:p>
          <a:endParaRPr lang="en-US" sz="3600"/>
        </a:p>
      </dgm:t>
    </dgm:pt>
    <dgm:pt modelId="{F07FFABB-8753-9B4E-B74F-44FE7881CF46}">
      <dgm:prSet phldrT="[Text]" custT="1"/>
      <dgm:spPr/>
      <dgm:t>
        <a:bodyPr/>
        <a:lstStyle/>
        <a:p>
          <a:r>
            <a:rPr lang="en-US" sz="1200" dirty="0" smtClean="0"/>
            <a:t>Breast, Fibroids, Bone, Brain, Prostate </a:t>
          </a:r>
          <a:endParaRPr lang="en-US" sz="1200" dirty="0"/>
        </a:p>
      </dgm:t>
    </dgm:pt>
    <dgm:pt modelId="{0AC2B201-F5F5-D047-A8B6-97FFA6F2F74A}" type="parTrans" cxnId="{8BC4917C-AC91-AB40-9CE8-0AB4A2AB798B}">
      <dgm:prSet/>
      <dgm:spPr/>
      <dgm:t>
        <a:bodyPr/>
        <a:lstStyle/>
        <a:p>
          <a:endParaRPr lang="en-US" sz="3600"/>
        </a:p>
      </dgm:t>
    </dgm:pt>
    <dgm:pt modelId="{FF18D8F4-6E16-5341-8F21-71713555DE9A}" type="sibTrans" cxnId="{8BC4917C-AC91-AB40-9CE8-0AB4A2AB798B}">
      <dgm:prSet/>
      <dgm:spPr/>
      <dgm:t>
        <a:bodyPr/>
        <a:lstStyle/>
        <a:p>
          <a:endParaRPr lang="en-US" sz="3600"/>
        </a:p>
      </dgm:t>
    </dgm:pt>
    <dgm:pt modelId="{16DC75E2-CCBC-4EA3-8E57-E3977824C6FE}" type="pres">
      <dgm:prSet presAssocID="{215D29E1-3A06-4859-90A7-3F866B45647F}" presName="arrowDiagram" presStyleCnt="0">
        <dgm:presLayoutVars>
          <dgm:chMax val="5"/>
          <dgm:dir/>
          <dgm:resizeHandles val="exact"/>
        </dgm:presLayoutVars>
      </dgm:prSet>
      <dgm:spPr/>
    </dgm:pt>
    <dgm:pt modelId="{8A758A66-9F21-4DDA-A30F-20D879D486D6}" type="pres">
      <dgm:prSet presAssocID="{215D29E1-3A06-4859-90A7-3F866B45647F}" presName="arrow" presStyleLbl="bgShp" presStyleIdx="0" presStyleCnt="1"/>
      <dgm:spPr/>
    </dgm:pt>
    <dgm:pt modelId="{994D347C-58A2-0443-8F57-2774ECF1462E}" type="pres">
      <dgm:prSet presAssocID="{215D29E1-3A06-4859-90A7-3F866B45647F}" presName="arrowDiagram5" presStyleCnt="0"/>
      <dgm:spPr/>
    </dgm:pt>
    <dgm:pt modelId="{FAC9FCFA-26FB-0342-AC7E-E57FD422A2F1}" type="pres">
      <dgm:prSet presAssocID="{6B7FB3ED-849B-4E66-90FD-49B8C7E5E2B3}" presName="bullet5a" presStyleLbl="node1" presStyleIdx="0" presStyleCnt="5"/>
      <dgm:spPr/>
    </dgm:pt>
    <dgm:pt modelId="{46B1B64B-B88C-014D-A806-6AE5278A828F}" type="pres">
      <dgm:prSet presAssocID="{6B7FB3ED-849B-4E66-90FD-49B8C7E5E2B3}" presName="textBox5a" presStyleLbl="revTx" presStyleIdx="0" presStyleCnt="5">
        <dgm:presLayoutVars>
          <dgm:bulletEnabled val="1"/>
        </dgm:presLayoutVars>
      </dgm:prSet>
      <dgm:spPr/>
      <dgm:t>
        <a:bodyPr/>
        <a:lstStyle/>
        <a:p>
          <a:endParaRPr lang="en-US"/>
        </a:p>
      </dgm:t>
    </dgm:pt>
    <dgm:pt modelId="{389704F1-2802-604F-B8D9-2DD1EDFE94F0}" type="pres">
      <dgm:prSet presAssocID="{A542D31F-DD61-43DA-96D1-C8B61CDB8A16}" presName="bullet5b" presStyleLbl="node1" presStyleIdx="1" presStyleCnt="5"/>
      <dgm:spPr/>
    </dgm:pt>
    <dgm:pt modelId="{58E7F33D-BE32-4D4F-BB1B-E1EC730064DC}" type="pres">
      <dgm:prSet presAssocID="{A542D31F-DD61-43DA-96D1-C8B61CDB8A16}" presName="textBox5b" presStyleLbl="revTx" presStyleIdx="1" presStyleCnt="5">
        <dgm:presLayoutVars>
          <dgm:bulletEnabled val="1"/>
        </dgm:presLayoutVars>
      </dgm:prSet>
      <dgm:spPr/>
      <dgm:t>
        <a:bodyPr/>
        <a:lstStyle/>
        <a:p>
          <a:endParaRPr lang="en-US"/>
        </a:p>
      </dgm:t>
    </dgm:pt>
    <dgm:pt modelId="{589F00DC-ABCC-1246-8B9D-3A50028ED762}" type="pres">
      <dgm:prSet presAssocID="{CC29F73C-2F60-4C4F-B9C5-CEDFF5CAE58A}" presName="bullet5c" presStyleLbl="node1" presStyleIdx="2" presStyleCnt="5"/>
      <dgm:spPr/>
    </dgm:pt>
    <dgm:pt modelId="{27C3F396-9B2E-CB4C-AE70-DFC73501998D}" type="pres">
      <dgm:prSet presAssocID="{CC29F73C-2F60-4C4F-B9C5-CEDFF5CAE58A}" presName="textBox5c" presStyleLbl="revTx" presStyleIdx="2" presStyleCnt="5">
        <dgm:presLayoutVars>
          <dgm:bulletEnabled val="1"/>
        </dgm:presLayoutVars>
      </dgm:prSet>
      <dgm:spPr/>
      <dgm:t>
        <a:bodyPr/>
        <a:lstStyle/>
        <a:p>
          <a:endParaRPr lang="en-US"/>
        </a:p>
      </dgm:t>
    </dgm:pt>
    <dgm:pt modelId="{2FFF0F6C-4324-2149-8182-C7AE9EAA8F99}" type="pres">
      <dgm:prSet presAssocID="{98CE3749-8A15-CE42-ADFC-E08A3F2617FF}" presName="bullet5d" presStyleLbl="node1" presStyleIdx="3" presStyleCnt="5"/>
      <dgm:spPr/>
    </dgm:pt>
    <dgm:pt modelId="{DA6DC921-2D73-C04B-8FE5-5FF1C27E88DC}" type="pres">
      <dgm:prSet presAssocID="{98CE3749-8A15-CE42-ADFC-E08A3F2617FF}" presName="textBox5d" presStyleLbl="revTx" presStyleIdx="3" presStyleCnt="5">
        <dgm:presLayoutVars>
          <dgm:bulletEnabled val="1"/>
        </dgm:presLayoutVars>
      </dgm:prSet>
      <dgm:spPr/>
      <dgm:t>
        <a:bodyPr/>
        <a:lstStyle/>
        <a:p>
          <a:endParaRPr lang="en-US"/>
        </a:p>
      </dgm:t>
    </dgm:pt>
    <dgm:pt modelId="{9441803D-16EC-9B46-A9F5-5F7ACE6D2D43}" type="pres">
      <dgm:prSet presAssocID="{8CBEFD3F-629C-421C-939F-393AACA0809F}" presName="bullet5e" presStyleLbl="node1" presStyleIdx="4" presStyleCnt="5"/>
      <dgm:spPr/>
    </dgm:pt>
    <dgm:pt modelId="{FB5426A6-EBAA-3146-95B5-BE51778DDC5E}" type="pres">
      <dgm:prSet presAssocID="{8CBEFD3F-629C-421C-939F-393AACA0809F}" presName="textBox5e" presStyleLbl="revTx" presStyleIdx="4" presStyleCnt="5">
        <dgm:presLayoutVars>
          <dgm:bulletEnabled val="1"/>
        </dgm:presLayoutVars>
      </dgm:prSet>
      <dgm:spPr/>
      <dgm:t>
        <a:bodyPr/>
        <a:lstStyle/>
        <a:p>
          <a:endParaRPr lang="en-US"/>
        </a:p>
      </dgm:t>
    </dgm:pt>
  </dgm:ptLst>
  <dgm:cxnLst>
    <dgm:cxn modelId="{148A3726-895B-4451-B056-6813F71CCB48}" srcId="{215D29E1-3A06-4859-90A7-3F866B45647F}" destId="{8CBEFD3F-629C-421C-939F-393AACA0809F}" srcOrd="4" destOrd="0" parTransId="{21E1123E-87BF-44E9-8550-96B6DD0B52BD}" sibTransId="{495DFAC0-30B3-4DF6-A59A-51431C11DAFE}"/>
    <dgm:cxn modelId="{38173DC6-ABC6-A248-9DB7-F8B648D4CEB9}" type="presOf" srcId="{6B7FB3ED-849B-4E66-90FD-49B8C7E5E2B3}" destId="{46B1B64B-B88C-014D-A806-6AE5278A828F}" srcOrd="0" destOrd="0" presId="urn:microsoft.com/office/officeart/2005/8/layout/arrow2"/>
    <dgm:cxn modelId="{EDEBBEE3-242A-5048-9B3E-4349C1375F2A}" type="presOf" srcId="{8CBEFD3F-629C-421C-939F-393AACA0809F}" destId="{FB5426A6-EBAA-3146-95B5-BE51778DDC5E}" srcOrd="0" destOrd="0" presId="urn:microsoft.com/office/officeart/2005/8/layout/arrow2"/>
    <dgm:cxn modelId="{81E5BD93-FFDA-DE4A-98FF-334E28F5F8CA}" type="presOf" srcId="{98CE3749-8A15-CE42-ADFC-E08A3F2617FF}" destId="{DA6DC921-2D73-C04B-8FE5-5FF1C27E88DC}" srcOrd="0" destOrd="0" presId="urn:microsoft.com/office/officeart/2005/8/layout/arrow2"/>
    <dgm:cxn modelId="{8BC4917C-AC91-AB40-9CE8-0AB4A2AB798B}" srcId="{8CBEFD3F-629C-421C-939F-393AACA0809F}" destId="{F07FFABB-8753-9B4E-B74F-44FE7881CF46}" srcOrd="0" destOrd="0" parTransId="{0AC2B201-F5F5-D047-A8B6-97FFA6F2F74A}" sibTransId="{FF18D8F4-6E16-5341-8F21-71713555DE9A}"/>
    <dgm:cxn modelId="{62716321-9F8F-574A-9900-439128486E7B}" type="presOf" srcId="{A542D31F-DD61-43DA-96D1-C8B61CDB8A16}" destId="{58E7F33D-BE32-4D4F-BB1B-E1EC730064DC}" srcOrd="0" destOrd="0" presId="urn:microsoft.com/office/officeart/2005/8/layout/arrow2"/>
    <dgm:cxn modelId="{ACBEF9AF-3AE9-4B49-B701-2E9ACF21525C}" type="presOf" srcId="{F07FFABB-8753-9B4E-B74F-44FE7881CF46}" destId="{FB5426A6-EBAA-3146-95B5-BE51778DDC5E}" srcOrd="0" destOrd="1" presId="urn:microsoft.com/office/officeart/2005/8/layout/arrow2"/>
    <dgm:cxn modelId="{D8DFB76B-C5BF-4767-A9E7-8459A8B5F848}" srcId="{215D29E1-3A06-4859-90A7-3F866B45647F}" destId="{6B7FB3ED-849B-4E66-90FD-49B8C7E5E2B3}" srcOrd="0" destOrd="0" parTransId="{1E832C14-7CA5-474F-A980-A9D8FF12843F}" sibTransId="{66F940DD-38A0-4E4B-9F2B-2EE38CA36EBC}"/>
    <dgm:cxn modelId="{D9B2B891-BEB7-434F-9A8C-BAF6AE94CA6F}" srcId="{215D29E1-3A06-4859-90A7-3F866B45647F}" destId="{A542D31F-DD61-43DA-96D1-C8B61CDB8A16}" srcOrd="1" destOrd="0" parTransId="{E7816C09-A60B-4302-9D6C-D6F5ACF686C5}" sibTransId="{84ACFD30-7A33-4018-825B-A35001041753}"/>
    <dgm:cxn modelId="{FE8153ED-BA22-2648-86EA-19F6736620EE}" srcId="{215D29E1-3A06-4859-90A7-3F866B45647F}" destId="{98CE3749-8A15-CE42-ADFC-E08A3F2617FF}" srcOrd="3" destOrd="0" parTransId="{77199355-4B41-1446-B20C-177C3D58849D}" sibTransId="{D32DD630-5DC9-FD4E-9B26-0885BC050679}"/>
    <dgm:cxn modelId="{283FB29E-3466-5243-AF8F-BF7DC447CF6E}" srcId="{215D29E1-3A06-4859-90A7-3F866B45647F}" destId="{CC29F73C-2F60-4C4F-B9C5-CEDFF5CAE58A}" srcOrd="2" destOrd="0" parTransId="{9A8E3E4E-D6FE-C94C-ACCF-F5E1F79C87B4}" sibTransId="{8AEE7CEF-9033-A749-AE12-16A8E135B375}"/>
    <dgm:cxn modelId="{8950E567-8EC9-3E4E-92C8-C89B208A5FB9}" type="presOf" srcId="{215D29E1-3A06-4859-90A7-3F866B45647F}" destId="{16DC75E2-CCBC-4EA3-8E57-E3977824C6FE}" srcOrd="0" destOrd="0" presId="urn:microsoft.com/office/officeart/2005/8/layout/arrow2"/>
    <dgm:cxn modelId="{07787C9B-9D1A-5D4A-8CC9-0C196E482F71}" type="presOf" srcId="{CC29F73C-2F60-4C4F-B9C5-CEDFF5CAE58A}" destId="{27C3F396-9B2E-CB4C-AE70-DFC73501998D}" srcOrd="0" destOrd="0" presId="urn:microsoft.com/office/officeart/2005/8/layout/arrow2"/>
    <dgm:cxn modelId="{24BE2858-152C-1045-8066-1DB8D9008C32}" type="presParOf" srcId="{16DC75E2-CCBC-4EA3-8E57-E3977824C6FE}" destId="{8A758A66-9F21-4DDA-A30F-20D879D486D6}" srcOrd="0" destOrd="0" presId="urn:microsoft.com/office/officeart/2005/8/layout/arrow2"/>
    <dgm:cxn modelId="{3FA34A2E-C046-274A-B672-E15419C7B64C}" type="presParOf" srcId="{16DC75E2-CCBC-4EA3-8E57-E3977824C6FE}" destId="{994D347C-58A2-0443-8F57-2774ECF1462E}" srcOrd="1" destOrd="0" presId="urn:microsoft.com/office/officeart/2005/8/layout/arrow2"/>
    <dgm:cxn modelId="{B40A8E45-F0D8-2A44-AE3A-4CBD85F5ADA3}" type="presParOf" srcId="{994D347C-58A2-0443-8F57-2774ECF1462E}" destId="{FAC9FCFA-26FB-0342-AC7E-E57FD422A2F1}" srcOrd="0" destOrd="0" presId="urn:microsoft.com/office/officeart/2005/8/layout/arrow2"/>
    <dgm:cxn modelId="{DA953817-1147-8948-92B3-79B599571ED2}" type="presParOf" srcId="{994D347C-58A2-0443-8F57-2774ECF1462E}" destId="{46B1B64B-B88C-014D-A806-6AE5278A828F}" srcOrd="1" destOrd="0" presId="urn:microsoft.com/office/officeart/2005/8/layout/arrow2"/>
    <dgm:cxn modelId="{6DAC177F-C3D2-B84A-8B9E-D73CEB3A31FB}" type="presParOf" srcId="{994D347C-58A2-0443-8F57-2774ECF1462E}" destId="{389704F1-2802-604F-B8D9-2DD1EDFE94F0}" srcOrd="2" destOrd="0" presId="urn:microsoft.com/office/officeart/2005/8/layout/arrow2"/>
    <dgm:cxn modelId="{69146682-21A0-6041-8E44-F8F6FA28B62C}" type="presParOf" srcId="{994D347C-58A2-0443-8F57-2774ECF1462E}" destId="{58E7F33D-BE32-4D4F-BB1B-E1EC730064DC}" srcOrd="3" destOrd="0" presId="urn:microsoft.com/office/officeart/2005/8/layout/arrow2"/>
    <dgm:cxn modelId="{A5E9DF65-3558-5140-A667-0273CF8A5581}" type="presParOf" srcId="{994D347C-58A2-0443-8F57-2774ECF1462E}" destId="{589F00DC-ABCC-1246-8B9D-3A50028ED762}" srcOrd="4" destOrd="0" presId="urn:microsoft.com/office/officeart/2005/8/layout/arrow2"/>
    <dgm:cxn modelId="{4E90EA68-BDE0-A745-8287-5CD3F72F9690}" type="presParOf" srcId="{994D347C-58A2-0443-8F57-2774ECF1462E}" destId="{27C3F396-9B2E-CB4C-AE70-DFC73501998D}" srcOrd="5" destOrd="0" presId="urn:microsoft.com/office/officeart/2005/8/layout/arrow2"/>
    <dgm:cxn modelId="{08A75BC0-58E4-2643-A209-538890A81D59}" type="presParOf" srcId="{994D347C-58A2-0443-8F57-2774ECF1462E}" destId="{2FFF0F6C-4324-2149-8182-C7AE9EAA8F99}" srcOrd="6" destOrd="0" presId="urn:microsoft.com/office/officeart/2005/8/layout/arrow2"/>
    <dgm:cxn modelId="{C6FA7794-DA14-EE4F-ABFD-5A533958F23E}" type="presParOf" srcId="{994D347C-58A2-0443-8F57-2774ECF1462E}" destId="{DA6DC921-2D73-C04B-8FE5-5FF1C27E88DC}" srcOrd="7" destOrd="0" presId="urn:microsoft.com/office/officeart/2005/8/layout/arrow2"/>
    <dgm:cxn modelId="{64FFEA43-9C92-654E-B033-56D9454A2685}" type="presParOf" srcId="{994D347C-58A2-0443-8F57-2774ECF1462E}" destId="{9441803D-16EC-9B46-A9F5-5F7ACE6D2D43}" srcOrd="8" destOrd="0" presId="urn:microsoft.com/office/officeart/2005/8/layout/arrow2"/>
    <dgm:cxn modelId="{82B280C3-6F56-F640-A547-13E5B5904F4C}" type="presParOf" srcId="{994D347C-58A2-0443-8F57-2774ECF1462E}" destId="{FB5426A6-EBAA-3146-95B5-BE51778DDC5E}"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5D29E1-3A06-4859-90A7-3F866B45647F}" type="doc">
      <dgm:prSet loTypeId="urn:microsoft.com/office/officeart/2005/8/layout/arrow2" loCatId="process" qsTypeId="urn:microsoft.com/office/officeart/2005/8/quickstyle/simple1" qsCatId="simple" csTypeId="urn:microsoft.com/office/officeart/2005/8/colors/accent1_2" csCatId="accent1" phldr="1"/>
      <dgm:spPr/>
    </dgm:pt>
    <dgm:pt modelId="{6B7FB3ED-849B-4E66-90FD-49B8C7E5E2B3}">
      <dgm:prSet phldrT="[Text]" custT="1"/>
      <dgm:spPr/>
      <dgm:t>
        <a:bodyPr/>
        <a:lstStyle/>
        <a:p>
          <a:r>
            <a:rPr lang="en-US" sz="1600" dirty="0" smtClean="0"/>
            <a:t>3D SLICER</a:t>
          </a:r>
          <a:endParaRPr lang="en-US" sz="1600" dirty="0"/>
        </a:p>
      </dgm:t>
    </dgm:pt>
    <dgm:pt modelId="{1E832C14-7CA5-474F-A980-A9D8FF12843F}" type="parTrans" cxnId="{D8DFB76B-C5BF-4767-A9E7-8459A8B5F848}">
      <dgm:prSet/>
      <dgm:spPr/>
      <dgm:t>
        <a:bodyPr/>
        <a:lstStyle/>
        <a:p>
          <a:endParaRPr lang="en-US" sz="2000"/>
        </a:p>
      </dgm:t>
    </dgm:pt>
    <dgm:pt modelId="{66F940DD-38A0-4E4B-9F2B-2EE38CA36EBC}" type="sibTrans" cxnId="{D8DFB76B-C5BF-4767-A9E7-8459A8B5F848}">
      <dgm:prSet/>
      <dgm:spPr/>
      <dgm:t>
        <a:bodyPr/>
        <a:lstStyle/>
        <a:p>
          <a:endParaRPr lang="en-US" sz="2000"/>
        </a:p>
      </dgm:t>
    </dgm:pt>
    <dgm:pt modelId="{A542D31F-DD61-43DA-96D1-C8B61CDB8A16}">
      <dgm:prSet phldrT="[Text]" custT="1"/>
      <dgm:spPr/>
      <dgm:t>
        <a:bodyPr/>
        <a:lstStyle/>
        <a:p>
          <a:r>
            <a:rPr lang="en-US" sz="1600" dirty="0" smtClean="0"/>
            <a:t>Image processing</a:t>
          </a:r>
          <a:endParaRPr lang="en-US" sz="1600" dirty="0"/>
        </a:p>
      </dgm:t>
    </dgm:pt>
    <dgm:pt modelId="{E7816C09-A60B-4302-9D6C-D6F5ACF686C5}" type="parTrans" cxnId="{D9B2B891-BEB7-434F-9A8C-BAF6AE94CA6F}">
      <dgm:prSet/>
      <dgm:spPr/>
      <dgm:t>
        <a:bodyPr/>
        <a:lstStyle/>
        <a:p>
          <a:endParaRPr lang="en-US" sz="2000"/>
        </a:p>
      </dgm:t>
    </dgm:pt>
    <dgm:pt modelId="{84ACFD30-7A33-4018-825B-A35001041753}" type="sibTrans" cxnId="{D9B2B891-BEB7-434F-9A8C-BAF6AE94CA6F}">
      <dgm:prSet/>
      <dgm:spPr/>
      <dgm:t>
        <a:bodyPr/>
        <a:lstStyle/>
        <a:p>
          <a:endParaRPr lang="en-US" sz="2000"/>
        </a:p>
      </dgm:t>
    </dgm:pt>
    <dgm:pt modelId="{8CBEFD3F-629C-421C-939F-393AACA0809F}">
      <dgm:prSet phldrT="[Text]" custT="1"/>
      <dgm:spPr/>
      <dgm:t>
        <a:bodyPr/>
        <a:lstStyle/>
        <a:p>
          <a:r>
            <a:rPr lang="en-US" sz="1600" dirty="0" smtClean="0"/>
            <a:t>Interventional devices</a:t>
          </a:r>
        </a:p>
        <a:p>
          <a:r>
            <a:rPr lang="en-US" sz="1600" dirty="0" smtClean="0"/>
            <a:t>Robotics</a:t>
          </a:r>
        </a:p>
        <a:p>
          <a:r>
            <a:rPr lang="en-US" sz="1600" dirty="0" smtClean="0"/>
            <a:t>MR engineering</a:t>
          </a:r>
          <a:endParaRPr lang="en-US" sz="1600" dirty="0"/>
        </a:p>
      </dgm:t>
    </dgm:pt>
    <dgm:pt modelId="{21E1123E-87BF-44E9-8550-96B6DD0B52BD}" type="parTrans" cxnId="{148A3726-895B-4451-B056-6813F71CCB48}">
      <dgm:prSet/>
      <dgm:spPr/>
      <dgm:t>
        <a:bodyPr/>
        <a:lstStyle/>
        <a:p>
          <a:endParaRPr lang="en-US" sz="2000"/>
        </a:p>
      </dgm:t>
    </dgm:pt>
    <dgm:pt modelId="{495DFAC0-30B3-4DF6-A59A-51431C11DAFE}" type="sibTrans" cxnId="{148A3726-895B-4451-B056-6813F71CCB48}">
      <dgm:prSet/>
      <dgm:spPr/>
      <dgm:t>
        <a:bodyPr/>
        <a:lstStyle/>
        <a:p>
          <a:endParaRPr lang="en-US" sz="2000"/>
        </a:p>
      </dgm:t>
    </dgm:pt>
    <dgm:pt modelId="{CC29F73C-2F60-4C4F-B9C5-CEDFF5CAE58A}">
      <dgm:prSet phldrT="[Text]" custT="1"/>
      <dgm:spPr/>
      <dgm:t>
        <a:bodyPr/>
        <a:lstStyle/>
        <a:p>
          <a:r>
            <a:rPr lang="en-US" sz="1600" dirty="0" smtClean="0"/>
            <a:t>MR Thermometry</a:t>
          </a:r>
        </a:p>
      </dgm:t>
    </dgm:pt>
    <dgm:pt modelId="{9A8E3E4E-D6FE-C94C-ACCF-F5E1F79C87B4}" type="parTrans" cxnId="{283FB29E-3466-5243-AF8F-BF7DC447CF6E}">
      <dgm:prSet/>
      <dgm:spPr/>
      <dgm:t>
        <a:bodyPr/>
        <a:lstStyle/>
        <a:p>
          <a:endParaRPr lang="en-US" sz="2000"/>
        </a:p>
      </dgm:t>
    </dgm:pt>
    <dgm:pt modelId="{8AEE7CEF-9033-A749-AE12-16A8E135B375}" type="sibTrans" cxnId="{283FB29E-3466-5243-AF8F-BF7DC447CF6E}">
      <dgm:prSet/>
      <dgm:spPr/>
      <dgm:t>
        <a:bodyPr/>
        <a:lstStyle/>
        <a:p>
          <a:endParaRPr lang="en-US" sz="2000"/>
        </a:p>
      </dgm:t>
    </dgm:pt>
    <dgm:pt modelId="{98CE3749-8A15-CE42-ADFC-E08A3F2617FF}">
      <dgm:prSet phldrT="[Text]" custT="1"/>
      <dgm:spPr/>
      <dgm:t>
        <a:bodyPr/>
        <a:lstStyle/>
        <a:p>
          <a:r>
            <a:rPr lang="en-US" sz="1600" dirty="0" smtClean="0"/>
            <a:t>MR physics</a:t>
          </a:r>
        </a:p>
        <a:p>
          <a:r>
            <a:rPr lang="en-US" sz="1600" dirty="0" smtClean="0"/>
            <a:t>Real-Time MR</a:t>
          </a:r>
        </a:p>
        <a:p>
          <a:r>
            <a:rPr lang="en-US" sz="1600" dirty="0" smtClean="0"/>
            <a:t>sequences</a:t>
          </a:r>
          <a:endParaRPr lang="en-US" sz="1600" dirty="0"/>
        </a:p>
      </dgm:t>
    </dgm:pt>
    <dgm:pt modelId="{77199355-4B41-1446-B20C-177C3D58849D}" type="parTrans" cxnId="{FE8153ED-BA22-2648-86EA-19F6736620EE}">
      <dgm:prSet/>
      <dgm:spPr/>
      <dgm:t>
        <a:bodyPr/>
        <a:lstStyle/>
        <a:p>
          <a:endParaRPr lang="en-US" sz="2000"/>
        </a:p>
      </dgm:t>
    </dgm:pt>
    <dgm:pt modelId="{D32DD630-5DC9-FD4E-9B26-0885BC050679}" type="sibTrans" cxnId="{FE8153ED-BA22-2648-86EA-19F6736620EE}">
      <dgm:prSet/>
      <dgm:spPr/>
      <dgm:t>
        <a:bodyPr/>
        <a:lstStyle/>
        <a:p>
          <a:endParaRPr lang="en-US" sz="2000"/>
        </a:p>
      </dgm:t>
    </dgm:pt>
    <dgm:pt modelId="{8FD91C12-9BAF-4988-8B60-41E11FE205AD}">
      <dgm:prSet phldrT="[Text]" custT="1"/>
      <dgm:spPr/>
      <dgm:t>
        <a:bodyPr/>
        <a:lstStyle/>
        <a:p>
          <a:r>
            <a:rPr lang="en-US" sz="1400" dirty="0" smtClean="0"/>
            <a:t>Registration</a:t>
          </a:r>
          <a:endParaRPr lang="en-US" sz="1400" dirty="0"/>
        </a:p>
      </dgm:t>
    </dgm:pt>
    <dgm:pt modelId="{E4313387-646D-43F7-BA91-51150890E9DE}" type="parTrans" cxnId="{2B4D2C02-BEB8-4FDA-815B-6C9FA3B67356}">
      <dgm:prSet/>
      <dgm:spPr/>
      <dgm:t>
        <a:bodyPr/>
        <a:lstStyle/>
        <a:p>
          <a:endParaRPr lang="en-US" sz="2000"/>
        </a:p>
      </dgm:t>
    </dgm:pt>
    <dgm:pt modelId="{06E7DB7F-7D35-4E13-BB33-FB8D78DA3A3A}" type="sibTrans" cxnId="{2B4D2C02-BEB8-4FDA-815B-6C9FA3B67356}">
      <dgm:prSet/>
      <dgm:spPr/>
      <dgm:t>
        <a:bodyPr/>
        <a:lstStyle/>
        <a:p>
          <a:endParaRPr lang="en-US" sz="2000"/>
        </a:p>
      </dgm:t>
    </dgm:pt>
    <dgm:pt modelId="{2E4279D5-EBEE-4D55-8078-A8F7CD1A0FB0}">
      <dgm:prSet phldrT="[Text]" custT="1"/>
      <dgm:spPr/>
      <dgm:t>
        <a:bodyPr/>
        <a:lstStyle/>
        <a:p>
          <a:r>
            <a:rPr lang="en-US" sz="1400" dirty="0" smtClean="0"/>
            <a:t>Segmentation</a:t>
          </a:r>
          <a:endParaRPr lang="en-US" sz="1400" dirty="0"/>
        </a:p>
      </dgm:t>
    </dgm:pt>
    <dgm:pt modelId="{ACD7496B-4B43-49F8-AD1E-07D601859551}" type="parTrans" cxnId="{A7B2E3E5-4D5D-4C32-9039-C3A218B350E0}">
      <dgm:prSet/>
      <dgm:spPr/>
      <dgm:t>
        <a:bodyPr/>
        <a:lstStyle/>
        <a:p>
          <a:endParaRPr lang="en-US" sz="2000"/>
        </a:p>
      </dgm:t>
    </dgm:pt>
    <dgm:pt modelId="{10CEAA74-108F-4D8A-8A1F-190473538AA9}" type="sibTrans" cxnId="{A7B2E3E5-4D5D-4C32-9039-C3A218B350E0}">
      <dgm:prSet/>
      <dgm:spPr/>
      <dgm:t>
        <a:bodyPr/>
        <a:lstStyle/>
        <a:p>
          <a:endParaRPr lang="en-US" sz="2000"/>
        </a:p>
      </dgm:t>
    </dgm:pt>
    <dgm:pt modelId="{16DC75E2-CCBC-4EA3-8E57-E3977824C6FE}" type="pres">
      <dgm:prSet presAssocID="{215D29E1-3A06-4859-90A7-3F866B45647F}" presName="arrowDiagram" presStyleCnt="0">
        <dgm:presLayoutVars>
          <dgm:chMax val="5"/>
          <dgm:dir/>
          <dgm:resizeHandles val="exact"/>
        </dgm:presLayoutVars>
      </dgm:prSet>
      <dgm:spPr/>
    </dgm:pt>
    <dgm:pt modelId="{8A758A66-9F21-4DDA-A30F-20D879D486D6}" type="pres">
      <dgm:prSet presAssocID="{215D29E1-3A06-4859-90A7-3F866B45647F}" presName="arrow" presStyleLbl="bgShp" presStyleIdx="0" presStyleCnt="1" custScaleX="110525" custLinFactNeighborX="-2852" custLinFactNeighborY="-1754"/>
      <dgm:spPr/>
    </dgm:pt>
    <dgm:pt modelId="{994D347C-58A2-0443-8F57-2774ECF1462E}" type="pres">
      <dgm:prSet presAssocID="{215D29E1-3A06-4859-90A7-3F866B45647F}" presName="arrowDiagram5" presStyleCnt="0"/>
      <dgm:spPr/>
    </dgm:pt>
    <dgm:pt modelId="{FAC9FCFA-26FB-0342-AC7E-E57FD422A2F1}" type="pres">
      <dgm:prSet presAssocID="{6B7FB3ED-849B-4E66-90FD-49B8C7E5E2B3}" presName="bullet5a" presStyleLbl="node1" presStyleIdx="0" presStyleCnt="5"/>
      <dgm:spPr/>
    </dgm:pt>
    <dgm:pt modelId="{46B1B64B-B88C-014D-A806-6AE5278A828F}" type="pres">
      <dgm:prSet presAssocID="{6B7FB3ED-849B-4E66-90FD-49B8C7E5E2B3}" presName="textBox5a" presStyleLbl="revTx" presStyleIdx="0" presStyleCnt="5">
        <dgm:presLayoutVars>
          <dgm:bulletEnabled val="1"/>
        </dgm:presLayoutVars>
      </dgm:prSet>
      <dgm:spPr/>
      <dgm:t>
        <a:bodyPr/>
        <a:lstStyle/>
        <a:p>
          <a:endParaRPr lang="en-US"/>
        </a:p>
      </dgm:t>
    </dgm:pt>
    <dgm:pt modelId="{389704F1-2802-604F-B8D9-2DD1EDFE94F0}" type="pres">
      <dgm:prSet presAssocID="{A542D31F-DD61-43DA-96D1-C8B61CDB8A16}" presName="bullet5b" presStyleLbl="node1" presStyleIdx="1" presStyleCnt="5"/>
      <dgm:spPr/>
    </dgm:pt>
    <dgm:pt modelId="{58E7F33D-BE32-4D4F-BB1B-E1EC730064DC}" type="pres">
      <dgm:prSet presAssocID="{A542D31F-DD61-43DA-96D1-C8B61CDB8A16}" presName="textBox5b" presStyleLbl="revTx" presStyleIdx="1" presStyleCnt="5">
        <dgm:presLayoutVars>
          <dgm:bulletEnabled val="1"/>
        </dgm:presLayoutVars>
      </dgm:prSet>
      <dgm:spPr/>
      <dgm:t>
        <a:bodyPr/>
        <a:lstStyle/>
        <a:p>
          <a:endParaRPr lang="en-US"/>
        </a:p>
      </dgm:t>
    </dgm:pt>
    <dgm:pt modelId="{589F00DC-ABCC-1246-8B9D-3A50028ED762}" type="pres">
      <dgm:prSet presAssocID="{CC29F73C-2F60-4C4F-B9C5-CEDFF5CAE58A}" presName="bullet5c" presStyleLbl="node1" presStyleIdx="2" presStyleCnt="5"/>
      <dgm:spPr/>
    </dgm:pt>
    <dgm:pt modelId="{27C3F396-9B2E-CB4C-AE70-DFC73501998D}" type="pres">
      <dgm:prSet presAssocID="{CC29F73C-2F60-4C4F-B9C5-CEDFF5CAE58A}" presName="textBox5c" presStyleLbl="revTx" presStyleIdx="2" presStyleCnt="5">
        <dgm:presLayoutVars>
          <dgm:bulletEnabled val="1"/>
        </dgm:presLayoutVars>
      </dgm:prSet>
      <dgm:spPr/>
      <dgm:t>
        <a:bodyPr/>
        <a:lstStyle/>
        <a:p>
          <a:endParaRPr lang="en-US"/>
        </a:p>
      </dgm:t>
    </dgm:pt>
    <dgm:pt modelId="{2FFF0F6C-4324-2149-8182-C7AE9EAA8F99}" type="pres">
      <dgm:prSet presAssocID="{98CE3749-8A15-CE42-ADFC-E08A3F2617FF}" presName="bullet5d" presStyleLbl="node1" presStyleIdx="3" presStyleCnt="5"/>
      <dgm:spPr/>
    </dgm:pt>
    <dgm:pt modelId="{DA6DC921-2D73-C04B-8FE5-5FF1C27E88DC}" type="pres">
      <dgm:prSet presAssocID="{98CE3749-8A15-CE42-ADFC-E08A3F2617FF}" presName="textBox5d" presStyleLbl="revTx" presStyleIdx="3" presStyleCnt="5">
        <dgm:presLayoutVars>
          <dgm:bulletEnabled val="1"/>
        </dgm:presLayoutVars>
      </dgm:prSet>
      <dgm:spPr/>
      <dgm:t>
        <a:bodyPr/>
        <a:lstStyle/>
        <a:p>
          <a:endParaRPr lang="en-US"/>
        </a:p>
      </dgm:t>
    </dgm:pt>
    <dgm:pt modelId="{9441803D-16EC-9B46-A9F5-5F7ACE6D2D43}" type="pres">
      <dgm:prSet presAssocID="{8CBEFD3F-629C-421C-939F-393AACA0809F}" presName="bullet5e" presStyleLbl="node1" presStyleIdx="4" presStyleCnt="5"/>
      <dgm:spPr/>
    </dgm:pt>
    <dgm:pt modelId="{FB5426A6-EBAA-3146-95B5-BE51778DDC5E}" type="pres">
      <dgm:prSet presAssocID="{8CBEFD3F-629C-421C-939F-393AACA0809F}" presName="textBox5e" presStyleLbl="revTx" presStyleIdx="4" presStyleCnt="5" custScaleX="115351">
        <dgm:presLayoutVars>
          <dgm:bulletEnabled val="1"/>
        </dgm:presLayoutVars>
      </dgm:prSet>
      <dgm:spPr/>
      <dgm:t>
        <a:bodyPr/>
        <a:lstStyle/>
        <a:p>
          <a:endParaRPr lang="en-US"/>
        </a:p>
      </dgm:t>
    </dgm:pt>
  </dgm:ptLst>
  <dgm:cxnLst>
    <dgm:cxn modelId="{D9B2B891-BEB7-434F-9A8C-BAF6AE94CA6F}" srcId="{215D29E1-3A06-4859-90A7-3F866B45647F}" destId="{A542D31F-DD61-43DA-96D1-C8B61CDB8A16}" srcOrd="1" destOrd="0" parTransId="{E7816C09-A60B-4302-9D6C-D6F5ACF686C5}" sibTransId="{84ACFD30-7A33-4018-825B-A35001041753}"/>
    <dgm:cxn modelId="{9A85F7A6-C2F6-0B4D-B28D-153A5978AF65}" type="presOf" srcId="{A542D31F-DD61-43DA-96D1-C8B61CDB8A16}" destId="{58E7F33D-BE32-4D4F-BB1B-E1EC730064DC}" srcOrd="0" destOrd="0" presId="urn:microsoft.com/office/officeart/2005/8/layout/arrow2"/>
    <dgm:cxn modelId="{2E3915BB-7590-2B47-9D28-A31EFE482416}" type="presOf" srcId="{6B7FB3ED-849B-4E66-90FD-49B8C7E5E2B3}" destId="{46B1B64B-B88C-014D-A806-6AE5278A828F}" srcOrd="0" destOrd="0" presId="urn:microsoft.com/office/officeart/2005/8/layout/arrow2"/>
    <dgm:cxn modelId="{2B4D2C02-BEB8-4FDA-815B-6C9FA3B67356}" srcId="{A542D31F-DD61-43DA-96D1-C8B61CDB8A16}" destId="{8FD91C12-9BAF-4988-8B60-41E11FE205AD}" srcOrd="0" destOrd="0" parTransId="{E4313387-646D-43F7-BA91-51150890E9DE}" sibTransId="{06E7DB7F-7D35-4E13-BB33-FB8D78DA3A3A}"/>
    <dgm:cxn modelId="{A7B2E3E5-4D5D-4C32-9039-C3A218B350E0}" srcId="{A542D31F-DD61-43DA-96D1-C8B61CDB8A16}" destId="{2E4279D5-EBEE-4D55-8078-A8F7CD1A0FB0}" srcOrd="1" destOrd="0" parTransId="{ACD7496B-4B43-49F8-AD1E-07D601859551}" sibTransId="{10CEAA74-108F-4D8A-8A1F-190473538AA9}"/>
    <dgm:cxn modelId="{F0FC44F3-DDE0-2746-B8A9-6AE4F584134C}" type="presOf" srcId="{215D29E1-3A06-4859-90A7-3F866B45647F}" destId="{16DC75E2-CCBC-4EA3-8E57-E3977824C6FE}" srcOrd="0" destOrd="0" presId="urn:microsoft.com/office/officeart/2005/8/layout/arrow2"/>
    <dgm:cxn modelId="{FE8153ED-BA22-2648-86EA-19F6736620EE}" srcId="{215D29E1-3A06-4859-90A7-3F866B45647F}" destId="{98CE3749-8A15-CE42-ADFC-E08A3F2617FF}" srcOrd="3" destOrd="0" parTransId="{77199355-4B41-1446-B20C-177C3D58849D}" sibTransId="{D32DD630-5DC9-FD4E-9B26-0885BC050679}"/>
    <dgm:cxn modelId="{6116E17D-9CBA-9046-8291-D63DDCCC5C2C}" type="presOf" srcId="{8FD91C12-9BAF-4988-8B60-41E11FE205AD}" destId="{58E7F33D-BE32-4D4F-BB1B-E1EC730064DC}" srcOrd="0" destOrd="1" presId="urn:microsoft.com/office/officeart/2005/8/layout/arrow2"/>
    <dgm:cxn modelId="{148A3726-895B-4451-B056-6813F71CCB48}" srcId="{215D29E1-3A06-4859-90A7-3F866B45647F}" destId="{8CBEFD3F-629C-421C-939F-393AACA0809F}" srcOrd="4" destOrd="0" parTransId="{21E1123E-87BF-44E9-8550-96B6DD0B52BD}" sibTransId="{495DFAC0-30B3-4DF6-A59A-51431C11DAFE}"/>
    <dgm:cxn modelId="{42A95A0B-74BA-934B-8BAC-2DC20D04327F}" type="presOf" srcId="{2E4279D5-EBEE-4D55-8078-A8F7CD1A0FB0}" destId="{58E7F33D-BE32-4D4F-BB1B-E1EC730064DC}" srcOrd="0" destOrd="2" presId="urn:microsoft.com/office/officeart/2005/8/layout/arrow2"/>
    <dgm:cxn modelId="{D8DFB76B-C5BF-4767-A9E7-8459A8B5F848}" srcId="{215D29E1-3A06-4859-90A7-3F866B45647F}" destId="{6B7FB3ED-849B-4E66-90FD-49B8C7E5E2B3}" srcOrd="0" destOrd="0" parTransId="{1E832C14-7CA5-474F-A980-A9D8FF12843F}" sibTransId="{66F940DD-38A0-4E4B-9F2B-2EE38CA36EBC}"/>
    <dgm:cxn modelId="{80AF2E35-8C4C-BD4B-88F0-6990F7495442}" type="presOf" srcId="{98CE3749-8A15-CE42-ADFC-E08A3F2617FF}" destId="{DA6DC921-2D73-C04B-8FE5-5FF1C27E88DC}" srcOrd="0" destOrd="0" presId="urn:microsoft.com/office/officeart/2005/8/layout/arrow2"/>
    <dgm:cxn modelId="{884DC859-5A3A-544E-8400-04B195EDB822}" type="presOf" srcId="{CC29F73C-2F60-4C4F-B9C5-CEDFF5CAE58A}" destId="{27C3F396-9B2E-CB4C-AE70-DFC73501998D}" srcOrd="0" destOrd="0" presId="urn:microsoft.com/office/officeart/2005/8/layout/arrow2"/>
    <dgm:cxn modelId="{283FB29E-3466-5243-AF8F-BF7DC447CF6E}" srcId="{215D29E1-3A06-4859-90A7-3F866B45647F}" destId="{CC29F73C-2F60-4C4F-B9C5-CEDFF5CAE58A}" srcOrd="2" destOrd="0" parTransId="{9A8E3E4E-D6FE-C94C-ACCF-F5E1F79C87B4}" sibTransId="{8AEE7CEF-9033-A749-AE12-16A8E135B375}"/>
    <dgm:cxn modelId="{002C6799-FAD7-EC4B-B4B9-516BC93132D0}" type="presOf" srcId="{8CBEFD3F-629C-421C-939F-393AACA0809F}" destId="{FB5426A6-EBAA-3146-95B5-BE51778DDC5E}" srcOrd="0" destOrd="0" presId="urn:microsoft.com/office/officeart/2005/8/layout/arrow2"/>
    <dgm:cxn modelId="{FE35C470-7089-C34E-9205-B80257BA3FD4}" type="presParOf" srcId="{16DC75E2-CCBC-4EA3-8E57-E3977824C6FE}" destId="{8A758A66-9F21-4DDA-A30F-20D879D486D6}" srcOrd="0" destOrd="0" presId="urn:microsoft.com/office/officeart/2005/8/layout/arrow2"/>
    <dgm:cxn modelId="{323A8D5B-D3EB-9D49-A5F7-72EDA40D477E}" type="presParOf" srcId="{16DC75E2-CCBC-4EA3-8E57-E3977824C6FE}" destId="{994D347C-58A2-0443-8F57-2774ECF1462E}" srcOrd="1" destOrd="0" presId="urn:microsoft.com/office/officeart/2005/8/layout/arrow2"/>
    <dgm:cxn modelId="{CE9DFA36-B49F-6640-B105-19E8C7C69998}" type="presParOf" srcId="{994D347C-58A2-0443-8F57-2774ECF1462E}" destId="{FAC9FCFA-26FB-0342-AC7E-E57FD422A2F1}" srcOrd="0" destOrd="0" presId="urn:microsoft.com/office/officeart/2005/8/layout/arrow2"/>
    <dgm:cxn modelId="{4B24FE83-A096-5842-8391-F2998786CDBD}" type="presParOf" srcId="{994D347C-58A2-0443-8F57-2774ECF1462E}" destId="{46B1B64B-B88C-014D-A806-6AE5278A828F}" srcOrd="1" destOrd="0" presId="urn:microsoft.com/office/officeart/2005/8/layout/arrow2"/>
    <dgm:cxn modelId="{822B0C23-BF04-EC44-8E43-DF1BC9DA317F}" type="presParOf" srcId="{994D347C-58A2-0443-8F57-2774ECF1462E}" destId="{389704F1-2802-604F-B8D9-2DD1EDFE94F0}" srcOrd="2" destOrd="0" presId="urn:microsoft.com/office/officeart/2005/8/layout/arrow2"/>
    <dgm:cxn modelId="{4089DFD9-274C-8146-A1C7-4DD581D58150}" type="presParOf" srcId="{994D347C-58A2-0443-8F57-2774ECF1462E}" destId="{58E7F33D-BE32-4D4F-BB1B-E1EC730064DC}" srcOrd="3" destOrd="0" presId="urn:microsoft.com/office/officeart/2005/8/layout/arrow2"/>
    <dgm:cxn modelId="{F8111292-4E37-604A-82EE-89ABA095D662}" type="presParOf" srcId="{994D347C-58A2-0443-8F57-2774ECF1462E}" destId="{589F00DC-ABCC-1246-8B9D-3A50028ED762}" srcOrd="4" destOrd="0" presId="urn:microsoft.com/office/officeart/2005/8/layout/arrow2"/>
    <dgm:cxn modelId="{C8521D5B-F55D-A845-A586-6991463A7B6A}" type="presParOf" srcId="{994D347C-58A2-0443-8F57-2774ECF1462E}" destId="{27C3F396-9B2E-CB4C-AE70-DFC73501998D}" srcOrd="5" destOrd="0" presId="urn:microsoft.com/office/officeart/2005/8/layout/arrow2"/>
    <dgm:cxn modelId="{DA8159B5-8CDF-FB48-8E14-2B6E489812B9}" type="presParOf" srcId="{994D347C-58A2-0443-8F57-2774ECF1462E}" destId="{2FFF0F6C-4324-2149-8182-C7AE9EAA8F99}" srcOrd="6" destOrd="0" presId="urn:microsoft.com/office/officeart/2005/8/layout/arrow2"/>
    <dgm:cxn modelId="{5C6152FF-4979-0F46-94C7-4937858EBB2C}" type="presParOf" srcId="{994D347C-58A2-0443-8F57-2774ECF1462E}" destId="{DA6DC921-2D73-C04B-8FE5-5FF1C27E88DC}" srcOrd="7" destOrd="0" presId="urn:microsoft.com/office/officeart/2005/8/layout/arrow2"/>
    <dgm:cxn modelId="{2F74CA75-5D31-A347-B4BC-1BDB61C1C5F8}" type="presParOf" srcId="{994D347C-58A2-0443-8F57-2774ECF1462E}" destId="{9441803D-16EC-9B46-A9F5-5F7ACE6D2D43}" srcOrd="8" destOrd="0" presId="urn:microsoft.com/office/officeart/2005/8/layout/arrow2"/>
    <dgm:cxn modelId="{4B8E848F-C9CB-7E43-97F8-F978DF6775CF}" type="presParOf" srcId="{994D347C-58A2-0443-8F57-2774ECF1462E}" destId="{FB5426A6-EBAA-3146-95B5-BE51778DDC5E}" srcOrd="9"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58A66-9F21-4DDA-A30F-20D879D486D6}">
      <dsp:nvSpPr>
        <dsp:cNvPr id="0" name=""/>
        <dsp:cNvSpPr/>
      </dsp:nvSpPr>
      <dsp:spPr>
        <a:xfrm>
          <a:off x="1512270" y="0"/>
          <a:ext cx="5539740" cy="3462337"/>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9FCFA-26FB-0342-AC7E-E57FD422A2F1}">
      <dsp:nvSpPr>
        <dsp:cNvPr id="0" name=""/>
        <dsp:cNvSpPr/>
      </dsp:nvSpPr>
      <dsp:spPr>
        <a:xfrm>
          <a:off x="2057935" y="2574594"/>
          <a:ext cx="127414" cy="1274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1B64B-B88C-014D-A806-6AE5278A828F}">
      <dsp:nvSpPr>
        <dsp:cNvPr id="0" name=""/>
        <dsp:cNvSpPr/>
      </dsp:nvSpPr>
      <dsp:spPr>
        <a:xfrm>
          <a:off x="2121642" y="2638301"/>
          <a:ext cx="725706" cy="82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514" tIns="0" rIns="0" bIns="0" numCol="1" spcCol="1270" anchor="t" anchorCtr="0">
          <a:noAutofit/>
        </a:bodyPr>
        <a:lstStyle/>
        <a:p>
          <a:pPr lvl="0" algn="l" defTabSz="711200">
            <a:lnSpc>
              <a:spcPct val="90000"/>
            </a:lnSpc>
            <a:spcBef>
              <a:spcPct val="0"/>
            </a:spcBef>
            <a:spcAft>
              <a:spcPct val="35000"/>
            </a:spcAft>
          </a:pPr>
          <a:r>
            <a:rPr lang="en-US" sz="1600" kern="1200" dirty="0" err="1" smtClean="0"/>
            <a:t>MRg</a:t>
          </a:r>
          <a:r>
            <a:rPr lang="en-US" sz="1600" kern="1200" dirty="0" smtClean="0"/>
            <a:t> neurosurgery</a:t>
          </a:r>
          <a:endParaRPr lang="en-US" sz="1600" kern="1200" dirty="0"/>
        </a:p>
      </dsp:txBody>
      <dsp:txXfrm>
        <a:off x="2121642" y="2638301"/>
        <a:ext cx="725706" cy="824036"/>
      </dsp:txXfrm>
    </dsp:sp>
    <dsp:sp modelId="{389704F1-2802-604F-B8D9-2DD1EDFE94F0}">
      <dsp:nvSpPr>
        <dsp:cNvPr id="0" name=""/>
        <dsp:cNvSpPr/>
      </dsp:nvSpPr>
      <dsp:spPr>
        <a:xfrm>
          <a:off x="2747632" y="1911903"/>
          <a:ext cx="199430" cy="1994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E7F33D-BE32-4D4F-BB1B-E1EC730064DC}">
      <dsp:nvSpPr>
        <dsp:cNvPr id="0" name=""/>
        <dsp:cNvSpPr/>
      </dsp:nvSpPr>
      <dsp:spPr>
        <a:xfrm>
          <a:off x="2847348" y="2011618"/>
          <a:ext cx="919596" cy="1450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4" tIns="0" rIns="0" bIns="0" numCol="1" spcCol="1270" anchor="t" anchorCtr="0">
          <a:noAutofit/>
        </a:bodyPr>
        <a:lstStyle/>
        <a:p>
          <a:pPr lvl="0" algn="l" defTabSz="711200">
            <a:lnSpc>
              <a:spcPct val="90000"/>
            </a:lnSpc>
            <a:spcBef>
              <a:spcPct val="0"/>
            </a:spcBef>
            <a:spcAft>
              <a:spcPct val="35000"/>
            </a:spcAft>
          </a:pPr>
          <a:r>
            <a:rPr lang="en-US" sz="1600" kern="1200" dirty="0" err="1" smtClean="0"/>
            <a:t>MRg</a:t>
          </a:r>
          <a:r>
            <a:rPr lang="en-US" sz="1600" kern="1200" dirty="0" smtClean="0"/>
            <a:t> percutaneous</a:t>
          </a:r>
        </a:p>
        <a:p>
          <a:pPr lvl="0" algn="l" defTabSz="711200">
            <a:lnSpc>
              <a:spcPct val="90000"/>
            </a:lnSpc>
            <a:spcBef>
              <a:spcPct val="0"/>
            </a:spcBef>
            <a:spcAft>
              <a:spcPct val="35000"/>
            </a:spcAft>
          </a:pPr>
          <a:r>
            <a:rPr lang="en-US" sz="1600" kern="1200" dirty="0" smtClean="0"/>
            <a:t>Liver/Kidney</a:t>
          </a:r>
          <a:endParaRPr lang="en-US" sz="1600" kern="1200" dirty="0"/>
        </a:p>
      </dsp:txBody>
      <dsp:txXfrm>
        <a:off x="2847348" y="2011618"/>
        <a:ext cx="919596" cy="1450719"/>
      </dsp:txXfrm>
    </dsp:sp>
    <dsp:sp modelId="{589F00DC-ABCC-1246-8B9D-3A50028ED762}">
      <dsp:nvSpPr>
        <dsp:cNvPr id="0" name=""/>
        <dsp:cNvSpPr/>
      </dsp:nvSpPr>
      <dsp:spPr>
        <a:xfrm>
          <a:off x="3633991" y="1383550"/>
          <a:ext cx="265907" cy="26590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C3F396-9B2E-CB4C-AE70-DFC73501998D}">
      <dsp:nvSpPr>
        <dsp:cNvPr id="0" name=""/>
        <dsp:cNvSpPr/>
      </dsp:nvSpPr>
      <dsp:spPr>
        <a:xfrm>
          <a:off x="3766945" y="1516504"/>
          <a:ext cx="1069169" cy="1945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99" tIns="0" rIns="0" bIns="0" numCol="1" spcCol="1270" anchor="t" anchorCtr="0">
          <a:noAutofit/>
        </a:bodyPr>
        <a:lstStyle/>
        <a:p>
          <a:pPr lvl="0" algn="l" defTabSz="711200">
            <a:lnSpc>
              <a:spcPct val="90000"/>
            </a:lnSpc>
            <a:spcBef>
              <a:spcPct val="0"/>
            </a:spcBef>
            <a:spcAft>
              <a:spcPct val="35000"/>
            </a:spcAft>
          </a:pPr>
          <a:r>
            <a:rPr lang="en-US" sz="1600" kern="1200" dirty="0" err="1" smtClean="0"/>
            <a:t>MRg</a:t>
          </a:r>
          <a:r>
            <a:rPr lang="en-US" sz="1600" kern="1200" dirty="0" smtClean="0"/>
            <a:t> prostate</a:t>
          </a:r>
          <a:endParaRPr lang="en-US" sz="1600" kern="1200" dirty="0"/>
        </a:p>
      </dsp:txBody>
      <dsp:txXfrm>
        <a:off x="3766945" y="1516504"/>
        <a:ext cx="1069169" cy="1945833"/>
      </dsp:txXfrm>
    </dsp:sp>
    <dsp:sp modelId="{2FFF0F6C-4324-2149-8182-C7AE9EAA8F99}">
      <dsp:nvSpPr>
        <dsp:cNvPr id="0" name=""/>
        <dsp:cNvSpPr/>
      </dsp:nvSpPr>
      <dsp:spPr>
        <a:xfrm>
          <a:off x="4664383" y="970839"/>
          <a:ext cx="343463" cy="34346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DC921-2D73-C04B-8FE5-5FF1C27E88DC}">
      <dsp:nvSpPr>
        <dsp:cNvPr id="0" name=""/>
        <dsp:cNvSpPr/>
      </dsp:nvSpPr>
      <dsp:spPr>
        <a:xfrm>
          <a:off x="4836115" y="1142571"/>
          <a:ext cx="1107948" cy="23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994" tIns="0" rIns="0" bIns="0" numCol="1" spcCol="1270" anchor="t" anchorCtr="0">
          <a:noAutofit/>
        </a:bodyPr>
        <a:lstStyle/>
        <a:p>
          <a:pPr lvl="0" algn="l" defTabSz="711200">
            <a:lnSpc>
              <a:spcPct val="90000"/>
            </a:lnSpc>
            <a:spcBef>
              <a:spcPct val="0"/>
            </a:spcBef>
            <a:spcAft>
              <a:spcPct val="35000"/>
            </a:spcAft>
          </a:pPr>
          <a:r>
            <a:rPr lang="en-US" sz="1600" kern="1200" dirty="0" err="1" smtClean="0"/>
            <a:t>MRg</a:t>
          </a:r>
          <a:r>
            <a:rPr lang="en-US" sz="1600" kern="1200" dirty="0" smtClean="0"/>
            <a:t> </a:t>
          </a:r>
          <a:r>
            <a:rPr lang="en-US" sz="1600" kern="1200" dirty="0" err="1" smtClean="0"/>
            <a:t>gyn</a:t>
          </a:r>
          <a:r>
            <a:rPr lang="en-US" sz="1600" kern="1200" dirty="0" smtClean="0"/>
            <a:t> implants</a:t>
          </a:r>
          <a:endParaRPr lang="en-US" sz="1600" kern="1200" dirty="0"/>
        </a:p>
      </dsp:txBody>
      <dsp:txXfrm>
        <a:off x="4836115" y="1142571"/>
        <a:ext cx="1107948" cy="2319766"/>
      </dsp:txXfrm>
    </dsp:sp>
    <dsp:sp modelId="{9441803D-16EC-9B46-A9F5-5F7ACE6D2D43}">
      <dsp:nvSpPr>
        <dsp:cNvPr id="0" name=""/>
        <dsp:cNvSpPr/>
      </dsp:nvSpPr>
      <dsp:spPr>
        <a:xfrm>
          <a:off x="5725243" y="695237"/>
          <a:ext cx="437639" cy="43763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426A6-EBAA-3146-95B5-BE51778DDC5E}">
      <dsp:nvSpPr>
        <dsp:cNvPr id="0" name=""/>
        <dsp:cNvSpPr/>
      </dsp:nvSpPr>
      <dsp:spPr>
        <a:xfrm>
          <a:off x="5944063" y="914057"/>
          <a:ext cx="1107948" cy="2548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1896" tIns="0" rIns="0" bIns="0" numCol="1" spcCol="1270" anchor="t" anchorCtr="0">
          <a:noAutofit/>
        </a:bodyPr>
        <a:lstStyle/>
        <a:p>
          <a:pPr lvl="0" algn="l" defTabSz="711200">
            <a:lnSpc>
              <a:spcPct val="90000"/>
            </a:lnSpc>
            <a:spcBef>
              <a:spcPct val="0"/>
            </a:spcBef>
            <a:spcAft>
              <a:spcPct val="35000"/>
            </a:spcAft>
          </a:pPr>
          <a:r>
            <a:rPr lang="en-US" sz="1600" kern="1200" dirty="0" err="1" smtClean="0"/>
            <a:t>MRg</a:t>
          </a:r>
          <a:r>
            <a:rPr lang="en-US" sz="1600" kern="1200" dirty="0" smtClean="0"/>
            <a:t> FUS</a:t>
          </a:r>
          <a:endParaRPr lang="en-US" sz="1600" kern="1200" dirty="0"/>
        </a:p>
        <a:p>
          <a:pPr marL="114300" lvl="1" indent="-114300" algn="l" defTabSz="533400">
            <a:lnSpc>
              <a:spcPct val="90000"/>
            </a:lnSpc>
            <a:spcBef>
              <a:spcPct val="0"/>
            </a:spcBef>
            <a:spcAft>
              <a:spcPct val="15000"/>
            </a:spcAft>
            <a:buChar char="••"/>
          </a:pPr>
          <a:r>
            <a:rPr lang="en-US" sz="1200" kern="1200" dirty="0" smtClean="0"/>
            <a:t>Breast, Fibroids, Bone, Brain, Prostate </a:t>
          </a:r>
          <a:endParaRPr lang="en-US" sz="1200" kern="1200" dirty="0"/>
        </a:p>
      </dsp:txBody>
      <dsp:txXfrm>
        <a:off x="5944063" y="914057"/>
        <a:ext cx="1107948" cy="2548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58A66-9F21-4DDA-A30F-20D879D486D6}">
      <dsp:nvSpPr>
        <dsp:cNvPr id="0" name=""/>
        <dsp:cNvSpPr/>
      </dsp:nvSpPr>
      <dsp:spPr>
        <a:xfrm>
          <a:off x="0" y="0"/>
          <a:ext cx="7680868" cy="43434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9FCFA-26FB-0342-AC7E-E57FD422A2F1}">
      <dsp:nvSpPr>
        <dsp:cNvPr id="0" name=""/>
        <dsp:cNvSpPr/>
      </dsp:nvSpPr>
      <dsp:spPr>
        <a:xfrm>
          <a:off x="1248399" y="3229752"/>
          <a:ext cx="159837" cy="1598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1B64B-B88C-014D-A806-6AE5278A828F}">
      <dsp:nvSpPr>
        <dsp:cNvPr id="0" name=""/>
        <dsp:cNvSpPr/>
      </dsp:nvSpPr>
      <dsp:spPr>
        <a:xfrm>
          <a:off x="1328318" y="3309670"/>
          <a:ext cx="910376" cy="103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94" tIns="0" rIns="0" bIns="0" numCol="1" spcCol="1270" anchor="t" anchorCtr="0">
          <a:noAutofit/>
        </a:bodyPr>
        <a:lstStyle/>
        <a:p>
          <a:pPr lvl="0" algn="l" defTabSz="711200">
            <a:lnSpc>
              <a:spcPct val="90000"/>
            </a:lnSpc>
            <a:spcBef>
              <a:spcPct val="0"/>
            </a:spcBef>
            <a:spcAft>
              <a:spcPct val="35000"/>
            </a:spcAft>
          </a:pPr>
          <a:r>
            <a:rPr lang="en-US" sz="1600" kern="1200" dirty="0" smtClean="0"/>
            <a:t>3D SLICER</a:t>
          </a:r>
          <a:endParaRPr lang="en-US" sz="1600" kern="1200" dirty="0"/>
        </a:p>
      </dsp:txBody>
      <dsp:txXfrm>
        <a:off x="1328318" y="3309670"/>
        <a:ext cx="910376" cy="1033729"/>
      </dsp:txXfrm>
    </dsp:sp>
    <dsp:sp modelId="{389704F1-2802-604F-B8D9-2DD1EDFE94F0}">
      <dsp:nvSpPr>
        <dsp:cNvPr id="0" name=""/>
        <dsp:cNvSpPr/>
      </dsp:nvSpPr>
      <dsp:spPr>
        <a:xfrm>
          <a:off x="2113605" y="2398425"/>
          <a:ext cx="250179" cy="2501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E7F33D-BE32-4D4F-BB1B-E1EC730064DC}">
      <dsp:nvSpPr>
        <dsp:cNvPr id="0" name=""/>
        <dsp:cNvSpPr/>
      </dsp:nvSpPr>
      <dsp:spPr>
        <a:xfrm>
          <a:off x="2238695" y="2523515"/>
          <a:ext cx="1153607" cy="181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65" tIns="0" rIns="0" bIns="0" numCol="1" spcCol="1270" anchor="t" anchorCtr="0">
          <a:noAutofit/>
        </a:bodyPr>
        <a:lstStyle/>
        <a:p>
          <a:pPr lvl="0" algn="l" defTabSz="711200">
            <a:lnSpc>
              <a:spcPct val="90000"/>
            </a:lnSpc>
            <a:spcBef>
              <a:spcPct val="0"/>
            </a:spcBef>
            <a:spcAft>
              <a:spcPct val="35000"/>
            </a:spcAft>
          </a:pPr>
          <a:r>
            <a:rPr lang="en-US" sz="1600" kern="1200" dirty="0" smtClean="0"/>
            <a:t>Image processing</a:t>
          </a:r>
          <a:endParaRPr lang="en-US" sz="1600" kern="1200" dirty="0"/>
        </a:p>
        <a:p>
          <a:pPr marL="114300" lvl="1" indent="-114300" algn="l" defTabSz="622300">
            <a:lnSpc>
              <a:spcPct val="90000"/>
            </a:lnSpc>
            <a:spcBef>
              <a:spcPct val="0"/>
            </a:spcBef>
            <a:spcAft>
              <a:spcPct val="15000"/>
            </a:spcAft>
            <a:buChar char="••"/>
          </a:pPr>
          <a:r>
            <a:rPr lang="en-US" sz="1400" kern="1200" dirty="0" smtClean="0"/>
            <a:t>Registration</a:t>
          </a:r>
          <a:endParaRPr lang="en-US" sz="1400" kern="1200" dirty="0"/>
        </a:p>
        <a:p>
          <a:pPr marL="114300" lvl="1" indent="-114300" algn="l" defTabSz="622300">
            <a:lnSpc>
              <a:spcPct val="90000"/>
            </a:lnSpc>
            <a:spcBef>
              <a:spcPct val="0"/>
            </a:spcBef>
            <a:spcAft>
              <a:spcPct val="15000"/>
            </a:spcAft>
            <a:buChar char="••"/>
          </a:pPr>
          <a:r>
            <a:rPr lang="en-US" sz="1400" kern="1200" dirty="0" smtClean="0"/>
            <a:t>Segmentation</a:t>
          </a:r>
          <a:endParaRPr lang="en-US" sz="1400" kern="1200" dirty="0"/>
        </a:p>
      </dsp:txBody>
      <dsp:txXfrm>
        <a:off x="2238695" y="2523515"/>
        <a:ext cx="1153607" cy="1819884"/>
      </dsp:txXfrm>
    </dsp:sp>
    <dsp:sp modelId="{589F00DC-ABCC-1246-8B9D-3A50028ED762}">
      <dsp:nvSpPr>
        <dsp:cNvPr id="0" name=""/>
        <dsp:cNvSpPr/>
      </dsp:nvSpPr>
      <dsp:spPr>
        <a:xfrm>
          <a:off x="3225515" y="1735622"/>
          <a:ext cx="333573" cy="33357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C3F396-9B2E-CB4C-AE70-DFC73501998D}">
      <dsp:nvSpPr>
        <dsp:cNvPr id="0" name=""/>
        <dsp:cNvSpPr/>
      </dsp:nvSpPr>
      <dsp:spPr>
        <a:xfrm>
          <a:off x="3392302" y="1902409"/>
          <a:ext cx="1341241" cy="2440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53" tIns="0" rIns="0" bIns="0" numCol="1" spcCol="1270" anchor="t" anchorCtr="0">
          <a:noAutofit/>
        </a:bodyPr>
        <a:lstStyle/>
        <a:p>
          <a:pPr lvl="0" algn="l" defTabSz="711200">
            <a:lnSpc>
              <a:spcPct val="90000"/>
            </a:lnSpc>
            <a:spcBef>
              <a:spcPct val="0"/>
            </a:spcBef>
            <a:spcAft>
              <a:spcPct val="35000"/>
            </a:spcAft>
          </a:pPr>
          <a:r>
            <a:rPr lang="en-US" sz="1600" kern="1200" dirty="0" smtClean="0"/>
            <a:t>MR Thermometry</a:t>
          </a:r>
        </a:p>
      </dsp:txBody>
      <dsp:txXfrm>
        <a:off x="3392302" y="1902409"/>
        <a:ext cx="1341241" cy="2440990"/>
      </dsp:txXfrm>
    </dsp:sp>
    <dsp:sp modelId="{2FFF0F6C-4324-2149-8182-C7AE9EAA8F99}">
      <dsp:nvSpPr>
        <dsp:cNvPr id="0" name=""/>
        <dsp:cNvSpPr/>
      </dsp:nvSpPr>
      <dsp:spPr>
        <a:xfrm>
          <a:off x="4518111" y="1217889"/>
          <a:ext cx="430865" cy="4308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DC921-2D73-C04B-8FE5-5FF1C27E88DC}">
      <dsp:nvSpPr>
        <dsp:cNvPr id="0" name=""/>
        <dsp:cNvSpPr/>
      </dsp:nvSpPr>
      <dsp:spPr>
        <a:xfrm>
          <a:off x="4733544" y="1433321"/>
          <a:ext cx="1389888" cy="291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307" tIns="0" rIns="0" bIns="0" numCol="1" spcCol="1270" anchor="t" anchorCtr="0">
          <a:noAutofit/>
        </a:bodyPr>
        <a:lstStyle/>
        <a:p>
          <a:pPr lvl="0" algn="l" defTabSz="711200">
            <a:lnSpc>
              <a:spcPct val="90000"/>
            </a:lnSpc>
            <a:spcBef>
              <a:spcPct val="0"/>
            </a:spcBef>
            <a:spcAft>
              <a:spcPct val="35000"/>
            </a:spcAft>
          </a:pPr>
          <a:r>
            <a:rPr lang="en-US" sz="1600" kern="1200" dirty="0" smtClean="0"/>
            <a:t>MR physics</a:t>
          </a:r>
        </a:p>
        <a:p>
          <a:pPr lvl="0" algn="l" defTabSz="711200">
            <a:lnSpc>
              <a:spcPct val="90000"/>
            </a:lnSpc>
            <a:spcBef>
              <a:spcPct val="0"/>
            </a:spcBef>
            <a:spcAft>
              <a:spcPct val="35000"/>
            </a:spcAft>
          </a:pPr>
          <a:r>
            <a:rPr lang="en-US" sz="1600" kern="1200" dirty="0" smtClean="0"/>
            <a:t>Real-Time MR</a:t>
          </a:r>
        </a:p>
        <a:p>
          <a:pPr lvl="0" algn="l" defTabSz="711200">
            <a:lnSpc>
              <a:spcPct val="90000"/>
            </a:lnSpc>
            <a:spcBef>
              <a:spcPct val="0"/>
            </a:spcBef>
            <a:spcAft>
              <a:spcPct val="35000"/>
            </a:spcAft>
          </a:pPr>
          <a:r>
            <a:rPr lang="en-US" sz="1600" kern="1200" dirty="0" smtClean="0"/>
            <a:t>sequences</a:t>
          </a:r>
          <a:endParaRPr lang="en-US" sz="1600" kern="1200" dirty="0"/>
        </a:p>
      </dsp:txBody>
      <dsp:txXfrm>
        <a:off x="4733544" y="1433321"/>
        <a:ext cx="1389888" cy="2910078"/>
      </dsp:txXfrm>
    </dsp:sp>
    <dsp:sp modelId="{9441803D-16EC-9B46-A9F5-5F7ACE6D2D43}">
      <dsp:nvSpPr>
        <dsp:cNvPr id="0" name=""/>
        <dsp:cNvSpPr/>
      </dsp:nvSpPr>
      <dsp:spPr>
        <a:xfrm>
          <a:off x="5848929" y="872154"/>
          <a:ext cx="549005" cy="5490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426A6-EBAA-3146-95B5-BE51778DDC5E}">
      <dsp:nvSpPr>
        <dsp:cNvPr id="0" name=""/>
        <dsp:cNvSpPr/>
      </dsp:nvSpPr>
      <dsp:spPr>
        <a:xfrm>
          <a:off x="6016751" y="1146657"/>
          <a:ext cx="1603249" cy="3196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907" tIns="0" rIns="0" bIns="0" numCol="1" spcCol="1270" anchor="t" anchorCtr="0">
          <a:noAutofit/>
        </a:bodyPr>
        <a:lstStyle/>
        <a:p>
          <a:pPr lvl="0" algn="l" defTabSz="711200">
            <a:lnSpc>
              <a:spcPct val="90000"/>
            </a:lnSpc>
            <a:spcBef>
              <a:spcPct val="0"/>
            </a:spcBef>
            <a:spcAft>
              <a:spcPct val="35000"/>
            </a:spcAft>
          </a:pPr>
          <a:r>
            <a:rPr lang="en-US" sz="1600" kern="1200" dirty="0" smtClean="0"/>
            <a:t>Interventional devices</a:t>
          </a:r>
        </a:p>
        <a:p>
          <a:pPr lvl="0" algn="l" defTabSz="711200">
            <a:lnSpc>
              <a:spcPct val="90000"/>
            </a:lnSpc>
            <a:spcBef>
              <a:spcPct val="0"/>
            </a:spcBef>
            <a:spcAft>
              <a:spcPct val="35000"/>
            </a:spcAft>
          </a:pPr>
          <a:r>
            <a:rPr lang="en-US" sz="1600" kern="1200" dirty="0" smtClean="0"/>
            <a:t>Robotics</a:t>
          </a:r>
        </a:p>
        <a:p>
          <a:pPr lvl="0" algn="l" defTabSz="711200">
            <a:lnSpc>
              <a:spcPct val="90000"/>
            </a:lnSpc>
            <a:spcBef>
              <a:spcPct val="0"/>
            </a:spcBef>
            <a:spcAft>
              <a:spcPct val="35000"/>
            </a:spcAft>
          </a:pPr>
          <a:r>
            <a:rPr lang="en-US" sz="1600" kern="1200" dirty="0" smtClean="0"/>
            <a:t>MR engineering</a:t>
          </a:r>
          <a:endParaRPr lang="en-US" sz="1600" kern="1200" dirty="0"/>
        </a:p>
      </dsp:txBody>
      <dsp:txXfrm>
        <a:off x="6016751" y="1146657"/>
        <a:ext cx="1603249" cy="319674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Arial" charset="0"/>
                <a:ea typeface="ＭＳ Ｐゴシック" charset="-128"/>
              </a:defRPr>
            </a:lvl1pPr>
          </a:lstStyle>
          <a:p>
            <a:pPr>
              <a:defRPr/>
            </a:pPr>
            <a:fld id="{7D4299F0-C277-410C-90E7-FDD27ED169A8}" type="datetimeFigureOut">
              <a:rPr lang="en-US"/>
              <a:pPr>
                <a:defRPr/>
              </a:pPr>
              <a:t>7/28/2017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atin typeface="Arial" charset="0"/>
                <a:ea typeface="ＭＳ Ｐゴシック" charset="-128"/>
              </a:defRPr>
            </a:lvl1pPr>
          </a:lstStyle>
          <a:p>
            <a:pPr>
              <a:defRPr/>
            </a:pPr>
            <a:fld id="{A3044ABC-B302-49BC-9867-01495FAC87B9}"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noProof="0"/>
              <a:t>マスタ</a:t>
            </a:r>
            <a:r>
              <a:rPr lang="en-US" altLang="ja-JP" noProof="0"/>
              <a:t> </a:t>
            </a:r>
            <a:r>
              <a:rPr lang="ja-JP" altLang="en-US" noProof="0"/>
              <a:t>テキストの書式設定</a:t>
            </a:r>
            <a:endParaRPr lang="en-US" altLang="ja-JP" noProof="0"/>
          </a:p>
          <a:p>
            <a:pPr lvl="1"/>
            <a:r>
              <a:rPr lang="ja-JP" altLang="en-US" noProof="0"/>
              <a:t>第</a:t>
            </a:r>
            <a:r>
              <a:rPr lang="en-US" altLang="ja-JP" noProof="0"/>
              <a:t> 2 </a:t>
            </a:r>
            <a:r>
              <a:rPr lang="ja-JP" altLang="en-US" noProof="0"/>
              <a:t>レベル</a:t>
            </a:r>
            <a:endParaRPr lang="en-US" altLang="ja-JP" noProof="0"/>
          </a:p>
          <a:p>
            <a:pPr lvl="2"/>
            <a:r>
              <a:rPr lang="ja-JP" altLang="en-US" noProof="0"/>
              <a:t>第</a:t>
            </a:r>
            <a:r>
              <a:rPr lang="en-US" altLang="ja-JP" noProof="0"/>
              <a:t> 3 </a:t>
            </a:r>
            <a:r>
              <a:rPr lang="ja-JP" altLang="en-US" noProof="0"/>
              <a:t>レベル</a:t>
            </a:r>
            <a:endParaRPr lang="en-US" altLang="ja-JP" noProof="0"/>
          </a:p>
          <a:p>
            <a:pPr lvl="3"/>
            <a:r>
              <a:rPr lang="ja-JP" altLang="en-US" noProof="0"/>
              <a:t>第</a:t>
            </a:r>
            <a:r>
              <a:rPr lang="en-US" altLang="ja-JP" noProof="0"/>
              <a:t> 4 </a:t>
            </a:r>
            <a:r>
              <a:rPr lang="ja-JP" altLang="en-US" noProof="0"/>
              <a:t>レベル</a:t>
            </a:r>
            <a:endParaRPr lang="en-US" altLang="ja-JP" noProof="0"/>
          </a:p>
          <a:p>
            <a:pPr lvl="4"/>
            <a:r>
              <a:rPr lang="ja-JP" altLang="en-US" noProof="0"/>
              <a:t>第</a:t>
            </a:r>
            <a:r>
              <a:rPr lang="en-US" altLang="ja-JP" noProof="0"/>
              <a:t> 5 </a:t>
            </a:r>
            <a:r>
              <a:rPr lang="ja-JP" altLang="en-US" noProof="0"/>
              <a:t>レベル</a:t>
            </a:r>
            <a:endParaRPr lang="en-US" altLang="x-none" noProof="0"/>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128"/>
                <a:cs typeface="ＭＳ Ｐゴシック" charset="-128"/>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4CD4DD29-4D47-45E5-AD6D-5EAE6746B8DF}"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smtClean="0">
              <a:latin typeface="Arial" panose="020B0604020202020204" pitchFamily="34" charset="0"/>
              <a:ea typeface="ＭＳ Ｐゴシック" panose="020B0600070205080204"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810E2EE-F96F-4796-B9A2-175FDD18A4A0}" type="slidenum">
              <a:rPr lang="en-US" altLang="ja-JP" smtClean="0">
                <a:ea typeface="ヒラギノ角ゴ Pro W3" charset="-128"/>
              </a:rPr>
              <a:pPr>
                <a:spcBef>
                  <a:spcPct val="0"/>
                </a:spcBef>
              </a:pPr>
              <a:t>1</a:t>
            </a:fld>
            <a:endParaRPr lang="en-US" altLang="ja-JP" smtClean="0">
              <a:ea typeface="ヒラギノ角ゴ Pro W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D117B3E-CDD1-4BE0-9CB9-8F973FA58C17}" type="slidenum">
              <a:rPr lang="en-US" altLang="en-US" smtClean="0">
                <a:latin typeface="Times New Roman" panose="02020603050405020304" pitchFamily="18" charset="0"/>
                <a:ea typeface="ヒラギノ角ゴ Pro W3" charset="-128"/>
              </a:rPr>
              <a:pPr>
                <a:spcBef>
                  <a:spcPct val="0"/>
                </a:spcBef>
              </a:pPr>
              <a:t>34</a:t>
            </a:fld>
            <a:endParaRPr lang="en-US" altLang="en-US" smtClean="0">
              <a:latin typeface="Times New Roman" panose="02020603050405020304" pitchFamily="18" charset="0"/>
              <a:ea typeface="ヒラギノ角ゴ Pro W3" charset="-128"/>
            </a:endParaRPr>
          </a:p>
        </p:txBody>
      </p:sp>
      <p:sp>
        <p:nvSpPr>
          <p:cNvPr id="62466" name="Rectangle 2"/>
          <p:cNvSpPr>
            <a:spLocks noGrp="1" noRot="1" noChangeAspect="1" noChangeArrowheads="1" noTextEdit="1"/>
          </p:cNvSpPr>
          <p:nvPr>
            <p:ph type="sldImg"/>
          </p:nvPr>
        </p:nvSpPr>
        <p:spPr>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Times New Roman" panose="02020603050405020304" pitchFamily="18" charset="0"/>
                <a:ea typeface="ＭＳ Ｐ明朝" charset="-128"/>
              </a:rPr>
              <a:t>39 MIN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080221D-7C2E-4950-86B8-111F90B24B39}" type="slidenum">
              <a:rPr lang="en-US" altLang="en-US" smtClean="0">
                <a:ea typeface="ヒラギノ角ゴ Pro W3" charset="-128"/>
              </a:rPr>
              <a:pPr>
                <a:spcBef>
                  <a:spcPct val="0"/>
                </a:spcBef>
              </a:pPr>
              <a:t>11</a:t>
            </a:fld>
            <a:endParaRPr lang="en-US" altLang="en-US" smtClean="0">
              <a:ea typeface="ヒラギノ角ゴ Pro W3" charset="-128"/>
            </a:endParaRPr>
          </a:p>
        </p:txBody>
      </p:sp>
      <p:sp>
        <p:nvSpPr>
          <p:cNvPr id="30722" name="Rectangle 1026"/>
          <p:cNvSpPr>
            <a:spLocks noChangeArrowheads="1" noTextEdit="1"/>
          </p:cNvSpPr>
          <p:nvPr>
            <p:ph type="sldImg"/>
          </p:nvPr>
        </p:nvSpPr>
        <p:spPr>
          <a:ln/>
        </p:spPr>
      </p:sp>
      <p:sp>
        <p:nvSpPr>
          <p:cNvPr id="3072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EFFE100-6E80-4CB4-ACF4-19DF09A624AA}" type="slidenum">
              <a:rPr lang="en-US" altLang="en-US" smtClean="0">
                <a:ea typeface="ヒラギノ角ゴ Pro W3" charset="-128"/>
              </a:rPr>
              <a:pPr>
                <a:spcBef>
                  <a:spcPct val="0"/>
                </a:spcBef>
              </a:pPr>
              <a:t>13</a:t>
            </a:fld>
            <a:endParaRPr lang="en-US" altLang="en-US" smtClean="0">
              <a:ea typeface="ヒラギノ角ゴ Pro W3" charset="-128"/>
            </a:endParaRPr>
          </a:p>
        </p:txBody>
      </p:sp>
      <p:sp>
        <p:nvSpPr>
          <p:cNvPr id="33794" name="Rectangle 2"/>
          <p:cNvSpPr>
            <a:spLocks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81D1D7A-D860-4BC8-B380-7F3D8CA15082}" type="slidenum">
              <a:rPr lang="en-US" altLang="en-US" smtClean="0">
                <a:ea typeface="ヒラギノ角ゴ Pro W3" charset="-128"/>
              </a:rPr>
              <a:pPr>
                <a:spcBef>
                  <a:spcPct val="0"/>
                </a:spcBef>
              </a:pPr>
              <a:t>14</a:t>
            </a:fld>
            <a:endParaRPr lang="en-US" altLang="en-US" smtClean="0">
              <a:ea typeface="ヒラギノ角ゴ Pro W3" charset="-128"/>
            </a:endParaRPr>
          </a:p>
        </p:txBody>
      </p:sp>
      <p:sp>
        <p:nvSpPr>
          <p:cNvPr id="35842" name="Rectangle 2"/>
          <p:cNvSpPr>
            <a:spLocks noChangeArrowheads="1" noTextEdit="1"/>
          </p:cNvSpPr>
          <p:nvPr>
            <p:ph type="sldImg"/>
          </p:nvPr>
        </p:nvSpPr>
        <p:spPr>
          <a:solidFill>
            <a:srgbClr val="FFFFFF"/>
          </a:solidFill>
          <a:ln/>
        </p:spPr>
      </p:sp>
      <p:sp>
        <p:nvSpPr>
          <p:cNvPr id="35843" name="Rectangle 3"/>
          <p:cNvSpPr>
            <a:spLocks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1089850-CFCC-4A8E-A6BA-EB18D599FD52}" type="slidenum">
              <a:rPr lang="en-US" altLang="en-US" smtClean="0">
                <a:ea typeface="ヒラギノ角ゴ Pro W3" charset="-128"/>
              </a:rPr>
              <a:pPr>
                <a:spcBef>
                  <a:spcPct val="0"/>
                </a:spcBef>
              </a:pPr>
              <a:t>17</a:t>
            </a:fld>
            <a:endParaRPr lang="en-US" altLang="en-US" smtClean="0">
              <a:ea typeface="ヒラギノ角ゴ Pro W3" charset="-128"/>
            </a:endParaRPr>
          </a:p>
        </p:txBody>
      </p:sp>
      <p:sp>
        <p:nvSpPr>
          <p:cNvPr id="39939" name="Text Box 1"/>
          <p:cNvSpPr txBox="1">
            <a:spLocks noChangeArrowheads="1"/>
          </p:cNvSpPr>
          <p:nvPr/>
        </p:nvSpPr>
        <p:spPr bwMode="auto">
          <a:xfrm>
            <a:off x="-9553575" y="-5187950"/>
            <a:ext cx="19107150" cy="14331950"/>
          </a:xfrm>
          <a:prstGeom prst="rect">
            <a:avLst/>
          </a:prstGeom>
          <a:solidFill>
            <a:srgbClr val="FFFFFF"/>
          </a:solidFill>
          <a:ln w="9360">
            <a:solidFill>
              <a:srgbClr val="000000"/>
            </a:solidFill>
            <a:miter lim="800000"/>
            <a:headEnd/>
            <a:tailEnd/>
          </a:ln>
        </p:spPr>
        <p:txBody>
          <a:bodyPr wrap="none" anchor="ctr"/>
          <a:lstStyle>
            <a:lvl1pPr>
              <a:spcBef>
                <a:spcPct val="30000"/>
              </a:spcBef>
              <a:defRPr kumimoji="1"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kumimoji="1"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kumimoji="1"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endParaRPr lang="en-US" altLang="en-US" sz="2400">
              <a:ea typeface="ヒラギノ角ゴ Pro W3" charset="-128"/>
            </a:endParaRPr>
          </a:p>
        </p:txBody>
      </p:sp>
      <p:sp>
        <p:nvSpPr>
          <p:cNvPr id="39940" name="Text Box 2"/>
          <p:cNvSpPr>
            <a:spLocks noGrp="1" noChangeArrowheads="1"/>
          </p:cNvSpPr>
          <p:nvPr>
            <p:ph type="body"/>
          </p:nvPr>
        </p:nvSpPr>
        <p:spPr>
          <a:xfrm>
            <a:off x="685800" y="4343400"/>
            <a:ext cx="5475288" cy="4103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87C0483-73EC-4A18-B194-A7D75492F471}" type="slidenum">
              <a:rPr lang="en-US" altLang="x-none"/>
              <a:pPr>
                <a:defRPr/>
              </a:pPr>
              <a:t>‹#›</a:t>
            </a:fld>
            <a:endParaRPr lang="en-US" altLang="x-none"/>
          </a:p>
        </p:txBody>
      </p:sp>
    </p:spTree>
    <p:extLst>
      <p:ext uri="{BB962C8B-B14F-4D97-AF65-F5344CB8AC3E}">
        <p14:creationId xmlns:p14="http://schemas.microsoft.com/office/powerpoint/2010/main" val="223292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AA2AFDE4-85DC-49B4-A823-1970C010D09E}" type="slidenum">
              <a:rPr lang="en-US" altLang="x-none"/>
              <a:pPr>
                <a:defRPr/>
              </a:pPr>
              <a:t>‹#›</a:t>
            </a:fld>
            <a:endParaRPr lang="en-US" altLang="x-none"/>
          </a:p>
        </p:txBody>
      </p:sp>
    </p:spTree>
    <p:extLst>
      <p:ext uri="{BB962C8B-B14F-4D97-AF65-F5344CB8AC3E}">
        <p14:creationId xmlns:p14="http://schemas.microsoft.com/office/powerpoint/2010/main" val="318613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7000"/>
            <a:ext cx="2055813" cy="60023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7000"/>
            <a:ext cx="6019800" cy="6002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E38258A3-B9DA-4A6A-8299-F4BF14C8CB3A}" type="slidenum">
              <a:rPr lang="en-US" altLang="x-none"/>
              <a:pPr>
                <a:defRPr/>
              </a:pPr>
              <a:t>‹#›</a:t>
            </a:fld>
            <a:endParaRPr lang="en-US" altLang="x-none"/>
          </a:p>
        </p:txBody>
      </p:sp>
    </p:spTree>
    <p:extLst>
      <p:ext uri="{BB962C8B-B14F-4D97-AF65-F5344CB8AC3E}">
        <p14:creationId xmlns:p14="http://schemas.microsoft.com/office/powerpoint/2010/main" val="254348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127000"/>
            <a:ext cx="7313613"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4963"/>
            <a:ext cx="4037013" cy="452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31EF7B6A-19C6-42C8-9EC3-FBE610F44902}" type="slidenum">
              <a:rPr lang="en-US" altLang="x-none"/>
              <a:pPr>
                <a:defRPr/>
              </a:pPr>
              <a:t>‹#›</a:t>
            </a:fld>
            <a:endParaRPr lang="en-US" altLang="x-none"/>
          </a:p>
        </p:txBody>
      </p:sp>
    </p:spTree>
    <p:extLst>
      <p:ext uri="{BB962C8B-B14F-4D97-AF65-F5344CB8AC3E}">
        <p14:creationId xmlns:p14="http://schemas.microsoft.com/office/powerpoint/2010/main" val="2159674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371600" y="127000"/>
            <a:ext cx="7313613"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4963"/>
            <a:ext cx="4037013" cy="452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6613" y="1604963"/>
            <a:ext cx="4038600" cy="4524375"/>
          </a:xfrm>
        </p:spPr>
        <p:txBody>
          <a:bodyPr/>
          <a:lstStyle/>
          <a:p>
            <a:pPr lvl="0"/>
            <a:endParaRPr lang="en-US" noProof="0" smtClean="0"/>
          </a:p>
        </p:txBody>
      </p:sp>
      <p:sp>
        <p:nvSpPr>
          <p:cNvPr id="5" name="Rectangle 5"/>
          <p:cNvSpPr>
            <a:spLocks noGrp="1" noChangeArrowheads="1"/>
          </p:cNvSpPr>
          <p:nvPr>
            <p:ph type="sldNum" idx="10"/>
          </p:nvPr>
        </p:nvSpPr>
        <p:spPr>
          <a:ln/>
        </p:spPr>
        <p:txBody>
          <a:bodyPr/>
          <a:lstStyle>
            <a:lvl1pPr>
              <a:defRPr/>
            </a:lvl1pPr>
          </a:lstStyle>
          <a:p>
            <a:pPr>
              <a:defRPr/>
            </a:pPr>
            <a:fld id="{60EB7407-AF13-4B49-922C-86AAF02CE6D3}" type="slidenum">
              <a:rPr lang="en-US" altLang="x-none"/>
              <a:pPr>
                <a:defRPr/>
              </a:pPr>
              <a:t>‹#›</a:t>
            </a:fld>
            <a:endParaRPr lang="en-US" altLang="x-none"/>
          </a:p>
        </p:txBody>
      </p:sp>
    </p:spTree>
    <p:extLst>
      <p:ext uri="{BB962C8B-B14F-4D97-AF65-F5344CB8AC3E}">
        <p14:creationId xmlns:p14="http://schemas.microsoft.com/office/powerpoint/2010/main" val="303353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599B5316-06A8-4854-B4BA-97DFEF958E14}" type="slidenum">
              <a:rPr lang="en-US" altLang="x-none"/>
              <a:pPr>
                <a:defRPr/>
              </a:pPr>
              <a:t>‹#›</a:t>
            </a:fld>
            <a:endParaRPr lang="en-US" altLang="x-none"/>
          </a:p>
        </p:txBody>
      </p:sp>
    </p:spTree>
    <p:extLst>
      <p:ext uri="{BB962C8B-B14F-4D97-AF65-F5344CB8AC3E}">
        <p14:creationId xmlns:p14="http://schemas.microsoft.com/office/powerpoint/2010/main" val="3090922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04A4547A-4CF3-44AD-995A-04E315BA5F67}" type="slidenum">
              <a:rPr lang="en-US" altLang="x-none"/>
              <a:pPr>
                <a:defRPr/>
              </a:pPr>
              <a:t>‹#›</a:t>
            </a:fld>
            <a:endParaRPr lang="en-US" altLang="x-none"/>
          </a:p>
        </p:txBody>
      </p:sp>
    </p:spTree>
    <p:extLst>
      <p:ext uri="{BB962C8B-B14F-4D97-AF65-F5344CB8AC3E}">
        <p14:creationId xmlns:p14="http://schemas.microsoft.com/office/powerpoint/2010/main" val="1274370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8882F852-A035-471D-A452-29DA8D5BBCB9}" type="slidenum">
              <a:rPr lang="en-US" altLang="x-none"/>
              <a:pPr>
                <a:defRPr/>
              </a:pPr>
              <a:t>‹#›</a:t>
            </a:fld>
            <a:endParaRPr lang="en-US" altLang="x-none"/>
          </a:p>
        </p:txBody>
      </p:sp>
    </p:spTree>
    <p:extLst>
      <p:ext uri="{BB962C8B-B14F-4D97-AF65-F5344CB8AC3E}">
        <p14:creationId xmlns:p14="http://schemas.microsoft.com/office/powerpoint/2010/main" val="371175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747EC3A5-080C-400B-B3FD-EDEE170359A5}" type="slidenum">
              <a:rPr lang="en-US" altLang="x-none"/>
              <a:pPr>
                <a:defRPr/>
              </a:pPr>
              <a:t>‹#›</a:t>
            </a:fld>
            <a:endParaRPr lang="en-US" altLang="x-none"/>
          </a:p>
        </p:txBody>
      </p:sp>
    </p:spTree>
    <p:extLst>
      <p:ext uri="{BB962C8B-B14F-4D97-AF65-F5344CB8AC3E}">
        <p14:creationId xmlns:p14="http://schemas.microsoft.com/office/powerpoint/2010/main" val="245142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BC093111-BA94-4ADC-964A-1013F5C6C2CB}" type="slidenum">
              <a:rPr lang="en-US" altLang="x-none"/>
              <a:pPr>
                <a:defRPr/>
              </a:pPr>
              <a:t>‹#›</a:t>
            </a:fld>
            <a:endParaRPr lang="en-US" altLang="x-none"/>
          </a:p>
        </p:txBody>
      </p:sp>
    </p:spTree>
    <p:extLst>
      <p:ext uri="{BB962C8B-B14F-4D97-AF65-F5344CB8AC3E}">
        <p14:creationId xmlns:p14="http://schemas.microsoft.com/office/powerpoint/2010/main" val="112566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B706ECA1-802F-45D4-8DD1-013CF5E1FC8F}" type="slidenum">
              <a:rPr lang="en-US" altLang="x-none"/>
              <a:pPr>
                <a:defRPr/>
              </a:pPr>
              <a:t>‹#›</a:t>
            </a:fld>
            <a:endParaRPr lang="en-US" altLang="x-none"/>
          </a:p>
        </p:txBody>
      </p:sp>
    </p:spTree>
    <p:extLst>
      <p:ext uri="{BB962C8B-B14F-4D97-AF65-F5344CB8AC3E}">
        <p14:creationId xmlns:p14="http://schemas.microsoft.com/office/powerpoint/2010/main" val="665601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854E5207-2310-40F6-8CF2-FA7499DAF6B4}" type="slidenum">
              <a:rPr lang="en-US" altLang="x-none"/>
              <a:pPr>
                <a:defRPr/>
              </a:pPr>
              <a:t>‹#›</a:t>
            </a:fld>
            <a:endParaRPr lang="en-US" altLang="x-none"/>
          </a:p>
        </p:txBody>
      </p:sp>
    </p:spTree>
    <p:extLst>
      <p:ext uri="{BB962C8B-B14F-4D97-AF65-F5344CB8AC3E}">
        <p14:creationId xmlns:p14="http://schemas.microsoft.com/office/powerpoint/2010/main" val="396864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2F77367A-A1A9-4C83-A8D4-66E464657247}" type="slidenum">
              <a:rPr lang="en-US" altLang="x-none"/>
              <a:pPr>
                <a:defRPr/>
              </a:pPr>
              <a:t>‹#›</a:t>
            </a:fld>
            <a:endParaRPr lang="en-US" altLang="x-none"/>
          </a:p>
        </p:txBody>
      </p:sp>
    </p:spTree>
    <p:extLst>
      <p:ext uri="{BB962C8B-B14F-4D97-AF65-F5344CB8AC3E}">
        <p14:creationId xmlns:p14="http://schemas.microsoft.com/office/powerpoint/2010/main" val="304879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F1B99F45-CEDD-42D8-BF99-52E62BF8A4CF}" type="slidenum">
              <a:rPr lang="en-US" altLang="x-none"/>
              <a:pPr>
                <a:defRPr/>
              </a:pPr>
              <a:t>‹#›</a:t>
            </a:fld>
            <a:endParaRPr lang="en-US" altLang="x-none"/>
          </a:p>
        </p:txBody>
      </p:sp>
    </p:spTree>
    <p:extLst>
      <p:ext uri="{BB962C8B-B14F-4D97-AF65-F5344CB8AC3E}">
        <p14:creationId xmlns:p14="http://schemas.microsoft.com/office/powerpoint/2010/main" val="192930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3FEFF"/>
            </a:gs>
            <a:gs pos="100000">
              <a:srgbClr val="DDF1FF"/>
            </a:gs>
          </a:gsLst>
          <a:lin ang="2700000" scaled="1"/>
        </a:gra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2275" y="6400800"/>
            <a:ext cx="8229600" cy="212725"/>
          </a:xfrm>
          <a:prstGeom prst="rect">
            <a:avLst/>
          </a:prstGeom>
          <a:noFill/>
          <a:ln w="9525">
            <a:noFill/>
            <a:round/>
            <a:headEnd/>
            <a:tailEnd/>
          </a:ln>
          <a:effec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tx1"/>
                </a:solidFill>
                <a:latin typeface="Arial" charset="0"/>
                <a:ea typeface="ＭＳ Ｐゴシック" charset="-128"/>
              </a:defRPr>
            </a:lvl9pPr>
          </a:lstStyle>
          <a:p>
            <a:pPr eaLnBrk="1" hangingPunct="1">
              <a:buClr>
                <a:srgbClr val="009966"/>
              </a:buClr>
              <a:buFont typeface="Arial" charset="0"/>
              <a:buNone/>
              <a:defRPr/>
            </a:pPr>
            <a:r>
              <a:rPr kumimoji="0" lang="en-GB" altLang="x-none" sz="1000" dirty="0" smtClean="0">
                <a:solidFill>
                  <a:srgbClr val="009966"/>
                </a:solidFill>
              </a:rPr>
              <a:t>© NIH National </a:t>
            </a:r>
            <a:r>
              <a:rPr kumimoji="0" lang="en-GB" altLang="x-none" sz="1000" dirty="0" err="1" smtClean="0">
                <a:solidFill>
                  <a:srgbClr val="009966"/>
                </a:solidFill>
              </a:rPr>
              <a:t>Center</a:t>
            </a:r>
            <a:r>
              <a:rPr kumimoji="0" lang="en-GB" altLang="x-none" sz="1000" dirty="0" smtClean="0">
                <a:solidFill>
                  <a:srgbClr val="009966"/>
                </a:solidFill>
              </a:rPr>
              <a:t> for Image-Guided Therapy, November, 2017</a:t>
            </a:r>
          </a:p>
        </p:txBody>
      </p:sp>
      <p:sp>
        <p:nvSpPr>
          <p:cNvPr id="1027" name="Line 2"/>
          <p:cNvSpPr>
            <a:spLocks noChangeShapeType="1"/>
          </p:cNvSpPr>
          <p:nvPr/>
        </p:nvSpPr>
        <p:spPr bwMode="auto">
          <a:xfrm flipH="1">
            <a:off x="425450" y="6400800"/>
            <a:ext cx="7500938" cy="1588"/>
          </a:xfrm>
          <a:prstGeom prst="line">
            <a:avLst/>
          </a:prstGeom>
          <a:noFill/>
          <a:ln w="38160">
            <a:solidFill>
              <a:srgbClr val="009966"/>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28" name="Line 3"/>
          <p:cNvSpPr>
            <a:spLocks noChangeShapeType="1"/>
          </p:cNvSpPr>
          <p:nvPr/>
        </p:nvSpPr>
        <p:spPr bwMode="auto">
          <a:xfrm flipH="1">
            <a:off x="1370013" y="914400"/>
            <a:ext cx="7318375" cy="1588"/>
          </a:xfrm>
          <a:prstGeom prst="line">
            <a:avLst/>
          </a:prstGeom>
          <a:noFill/>
          <a:ln w="38160">
            <a:solidFill>
              <a:srgbClr val="009966"/>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4"/>
          <p:cNvSpPr>
            <a:spLocks noGrp="1" noChangeArrowheads="1"/>
          </p:cNvSpPr>
          <p:nvPr>
            <p:ph type="title"/>
          </p:nvPr>
        </p:nvSpPr>
        <p:spPr bwMode="auto">
          <a:xfrm>
            <a:off x="1371600" y="127000"/>
            <a:ext cx="7313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ja-JP" altLang="en-GB" smtClean="0"/>
              <a:t>マスタ</a:t>
            </a:r>
            <a:r>
              <a:rPr lang="en-GB" altLang="ja-JP" smtClean="0"/>
              <a:t> </a:t>
            </a:r>
            <a:r>
              <a:rPr lang="ja-JP" altLang="en-GB" smtClean="0"/>
              <a:t>タイトルの書式設定</a:t>
            </a:r>
            <a:endParaRPr lang="en-GB" altLang="en-US" smtClean="0"/>
          </a:p>
        </p:txBody>
      </p:sp>
      <p:sp>
        <p:nvSpPr>
          <p:cNvPr id="2" name="Rectangle 5"/>
          <p:cNvSpPr>
            <a:spLocks noGrp="1" noChangeArrowheads="1"/>
          </p:cNvSpPr>
          <p:nvPr>
            <p:ph type="sldNum"/>
          </p:nvPr>
        </p:nvSpPr>
        <p:spPr bwMode="auto">
          <a:xfrm>
            <a:off x="5943600" y="6400800"/>
            <a:ext cx="1903413" cy="304800"/>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buClr>
                <a:srgbClr val="03A755"/>
              </a:buClr>
              <a:buFont typeface="Arial" charset="0"/>
              <a:buNone/>
              <a:defRPr kumimoji="0" sz="1000">
                <a:solidFill>
                  <a:srgbClr val="03A755"/>
                </a:solidFill>
                <a:latin typeface="Arial" charset="0"/>
                <a:ea typeface="ＭＳ Ｐゴシック" charset="-128"/>
              </a:defRPr>
            </a:lvl1pPr>
          </a:lstStyle>
          <a:p>
            <a:pPr>
              <a:defRPr/>
            </a:pPr>
            <a:fld id="{D89C55B7-7791-4F0A-B9D3-0E4CA6D642A0}" type="slidenum">
              <a:rPr lang="en-US" altLang="x-none"/>
              <a:pPr>
                <a:defRPr/>
              </a:pPr>
              <a:t>‹#›</a:t>
            </a:fld>
            <a:endParaRPr lang="en-US" altLang="x-none"/>
          </a:p>
        </p:txBody>
      </p:sp>
      <p:pic>
        <p:nvPicPr>
          <p:cNvPr id="1031" name="Picture 6"/>
          <p:cNvPicPr>
            <a:picLocks noChangeAspect="1" noChangeArrowheads="1"/>
          </p:cNvPicPr>
          <p:nvPr/>
        </p:nvPicPr>
        <p:blipFill>
          <a:blip r:embed="rId16">
            <a:extLst>
              <a:ext uri="{28A0092B-C50C-407E-A947-70E740481C1C}">
                <a14:useLocalDpi xmlns:a14="http://schemas.microsoft.com/office/drawing/2010/main" val="0"/>
              </a:ext>
            </a:extLst>
          </a:blip>
          <a:srcRect l="10072" t="12122" r="75824" b="67677"/>
          <a:stretch>
            <a:fillRect/>
          </a:stretch>
        </p:blipFill>
        <p:spPr bwMode="auto">
          <a:xfrm>
            <a:off x="8001000" y="6248400"/>
            <a:ext cx="4540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32" name="Picture 7"/>
          <p:cNvPicPr>
            <a:picLocks noChangeAspect="1" noChangeArrowheads="1"/>
          </p:cNvPicPr>
          <p:nvPr/>
        </p:nvPicPr>
        <p:blipFill>
          <a:blip r:embed="rId17">
            <a:extLst>
              <a:ext uri="{28A0092B-C50C-407E-A947-70E740481C1C}">
                <a14:useLocalDpi xmlns:a14="http://schemas.microsoft.com/office/drawing/2010/main" val="0"/>
              </a:ext>
            </a:extLst>
          </a:blip>
          <a:srcRect l="10706" t="12288" r="75191" b="66164"/>
          <a:stretch>
            <a:fillRect/>
          </a:stretch>
        </p:blipFill>
        <p:spPr bwMode="auto">
          <a:xfrm>
            <a:off x="8482013" y="6267450"/>
            <a:ext cx="4095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33"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228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34" name="Rectangle 9"/>
          <p:cNvSpPr>
            <a:spLocks noGrp="1" noChangeArrowheads="1"/>
          </p:cNvSpPr>
          <p:nvPr>
            <p:ph type="body" idx="1"/>
          </p:nvPr>
        </p:nvSpPr>
        <p:spPr bwMode="auto">
          <a:xfrm>
            <a:off x="457200" y="1604963"/>
            <a:ext cx="82280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ja-JP" altLang="en-GB" smtClean="0"/>
              <a:t>マスタ</a:t>
            </a:r>
            <a:r>
              <a:rPr lang="en-GB" altLang="ja-JP" smtClean="0"/>
              <a:t> </a:t>
            </a:r>
            <a:r>
              <a:rPr lang="ja-JP" altLang="en-GB" smtClean="0"/>
              <a:t>テキストの書式設定</a:t>
            </a:r>
            <a:endParaRPr lang="en-GB" altLang="ja-JP" smtClean="0"/>
          </a:p>
          <a:p>
            <a:pPr lvl="1"/>
            <a:r>
              <a:rPr lang="ja-JP" altLang="en-GB" smtClean="0"/>
              <a:t>第</a:t>
            </a:r>
            <a:r>
              <a:rPr lang="en-GB" altLang="ja-JP" smtClean="0"/>
              <a:t> 2 </a:t>
            </a:r>
            <a:r>
              <a:rPr lang="ja-JP" altLang="en-GB" smtClean="0"/>
              <a:t>レベル</a:t>
            </a:r>
            <a:endParaRPr lang="en-GB" altLang="ja-JP" smtClean="0"/>
          </a:p>
          <a:p>
            <a:pPr lvl="2"/>
            <a:r>
              <a:rPr lang="ja-JP" altLang="en-GB" smtClean="0"/>
              <a:t>第</a:t>
            </a:r>
            <a:r>
              <a:rPr lang="en-GB" altLang="ja-JP" smtClean="0"/>
              <a:t> 3 </a:t>
            </a:r>
            <a:r>
              <a:rPr lang="ja-JP" altLang="en-GB" smtClean="0"/>
              <a:t>レベル</a:t>
            </a:r>
            <a:endParaRPr lang="en-GB" altLang="ja-JP" smtClean="0"/>
          </a:p>
          <a:p>
            <a:pPr lvl="3"/>
            <a:r>
              <a:rPr lang="ja-JP" altLang="en-GB" smtClean="0"/>
              <a:t>第</a:t>
            </a:r>
            <a:r>
              <a:rPr lang="en-GB" altLang="ja-JP" smtClean="0"/>
              <a:t> 4 </a:t>
            </a:r>
            <a:r>
              <a:rPr lang="ja-JP" altLang="en-GB" smtClean="0"/>
              <a:t>レベル</a:t>
            </a:r>
            <a:endParaRPr lang="en-GB" altLang="ja-JP" smtClean="0"/>
          </a:p>
          <a:p>
            <a:pPr lvl="4"/>
            <a:r>
              <a:rPr lang="ja-JP" altLang="en-GB" smtClean="0"/>
              <a:t>第</a:t>
            </a:r>
            <a:r>
              <a:rPr lang="en-GB" altLang="ja-JP" smtClean="0"/>
              <a:t> 5 </a:t>
            </a:r>
            <a:r>
              <a:rPr lang="ja-JP" altLang="en-GB" smtClean="0"/>
              <a:t>レベル</a:t>
            </a:r>
            <a:endParaRPr lang="en-GB" altLang="en-US" smtClean="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ctr" defTabSz="457200" rtl="0" eaLnBrk="0" fontAlgn="base" hangingPunct="0">
        <a:lnSpc>
          <a:spcPct val="93000"/>
        </a:lnSpc>
        <a:spcBef>
          <a:spcPct val="0"/>
        </a:spcBef>
        <a:spcAft>
          <a:spcPct val="0"/>
        </a:spcAft>
        <a:buClr>
          <a:srgbClr val="000000"/>
        </a:buClr>
        <a:buSzPct val="100000"/>
        <a:buFont typeface="Arial" panose="020B0604020202020204" pitchFamily="34" charset="0"/>
        <a:defRPr sz="3600">
          <a:solidFill>
            <a:srgbClr val="000000"/>
          </a:solidFill>
          <a:latin typeface="+mj-lt"/>
          <a:ea typeface="+mj-ea"/>
          <a:cs typeface="+mj-cs"/>
        </a:defRPr>
      </a:lvl1pPr>
      <a:lvl2pPr algn="ctr" defTabSz="457200" rtl="0" eaLnBrk="0" fontAlgn="base" hangingPunct="0">
        <a:lnSpc>
          <a:spcPct val="93000"/>
        </a:lnSpc>
        <a:spcBef>
          <a:spcPct val="0"/>
        </a:spcBef>
        <a:spcAft>
          <a:spcPct val="0"/>
        </a:spcAft>
        <a:buClr>
          <a:srgbClr val="000000"/>
        </a:buClr>
        <a:buSzPct val="100000"/>
        <a:buFont typeface="Arial" panose="020B0604020202020204" pitchFamily="34" charset="0"/>
        <a:defRPr sz="3600">
          <a:solidFill>
            <a:srgbClr val="000000"/>
          </a:solidFill>
          <a:latin typeface="Arial" charset="0"/>
          <a:ea typeface="ヒラギノ角ゴ Pro W3" charset="-128"/>
          <a:cs typeface="ヒラギノ角ゴ Pro W3" charset="-128"/>
        </a:defRPr>
      </a:lvl2pPr>
      <a:lvl3pPr algn="ctr" defTabSz="457200" rtl="0" eaLnBrk="0" fontAlgn="base" hangingPunct="0">
        <a:lnSpc>
          <a:spcPct val="93000"/>
        </a:lnSpc>
        <a:spcBef>
          <a:spcPct val="0"/>
        </a:spcBef>
        <a:spcAft>
          <a:spcPct val="0"/>
        </a:spcAft>
        <a:buClr>
          <a:srgbClr val="000000"/>
        </a:buClr>
        <a:buSzPct val="100000"/>
        <a:buFont typeface="Arial" panose="020B0604020202020204" pitchFamily="34" charset="0"/>
        <a:defRPr sz="3600">
          <a:solidFill>
            <a:srgbClr val="000000"/>
          </a:solidFill>
          <a:latin typeface="Arial" charset="0"/>
          <a:ea typeface="ヒラギノ角ゴ Pro W3" charset="-128"/>
          <a:cs typeface="ヒラギノ角ゴ Pro W3" charset="-128"/>
        </a:defRPr>
      </a:lvl3pPr>
      <a:lvl4pPr algn="ctr" defTabSz="457200" rtl="0" eaLnBrk="0" fontAlgn="base" hangingPunct="0">
        <a:lnSpc>
          <a:spcPct val="93000"/>
        </a:lnSpc>
        <a:spcBef>
          <a:spcPct val="0"/>
        </a:spcBef>
        <a:spcAft>
          <a:spcPct val="0"/>
        </a:spcAft>
        <a:buClr>
          <a:srgbClr val="000000"/>
        </a:buClr>
        <a:buSzPct val="100000"/>
        <a:buFont typeface="Arial" panose="020B0604020202020204" pitchFamily="34" charset="0"/>
        <a:defRPr sz="3600">
          <a:solidFill>
            <a:srgbClr val="000000"/>
          </a:solidFill>
          <a:latin typeface="Arial" charset="0"/>
          <a:ea typeface="ヒラギノ角ゴ Pro W3" charset="-128"/>
          <a:cs typeface="ヒラギノ角ゴ Pro W3" charset="-128"/>
        </a:defRPr>
      </a:lvl4pPr>
      <a:lvl5pPr algn="ctr" defTabSz="457200" rtl="0" eaLnBrk="0" fontAlgn="base" hangingPunct="0">
        <a:lnSpc>
          <a:spcPct val="93000"/>
        </a:lnSpc>
        <a:spcBef>
          <a:spcPct val="0"/>
        </a:spcBef>
        <a:spcAft>
          <a:spcPct val="0"/>
        </a:spcAft>
        <a:buClr>
          <a:srgbClr val="000000"/>
        </a:buClr>
        <a:buSzPct val="100000"/>
        <a:buFont typeface="Arial" panose="020B0604020202020204" pitchFamily="34" charset="0"/>
        <a:defRPr sz="3600">
          <a:solidFill>
            <a:srgbClr val="000000"/>
          </a:solidFill>
          <a:latin typeface="Arial" charset="0"/>
          <a:ea typeface="ヒラギノ角ゴ Pro W3" charset="-128"/>
          <a:cs typeface="ヒラギノ角ゴ Pro W3" charset="-128"/>
        </a:defRPr>
      </a:lvl5pPr>
      <a:lvl6pPr marL="457200" algn="ctr" defTabSz="457200" rtl="0" fontAlgn="base">
        <a:lnSpc>
          <a:spcPct val="93000"/>
        </a:lnSpc>
        <a:spcBef>
          <a:spcPct val="0"/>
        </a:spcBef>
        <a:spcAft>
          <a:spcPct val="0"/>
        </a:spcAft>
        <a:buClr>
          <a:srgbClr val="000000"/>
        </a:buClr>
        <a:buSzPct val="100000"/>
        <a:buFont typeface="Arial" charset="0"/>
        <a:defRPr sz="3600">
          <a:solidFill>
            <a:srgbClr val="000000"/>
          </a:solidFill>
          <a:latin typeface="Arial" charset="0"/>
          <a:ea typeface="ヒラギノ角ゴ Pro W3" charset="-128"/>
          <a:cs typeface="ヒラギノ角ゴ Pro W3" charset="-128"/>
        </a:defRPr>
      </a:lvl6pPr>
      <a:lvl7pPr marL="914400" algn="ctr" defTabSz="457200" rtl="0" fontAlgn="base">
        <a:lnSpc>
          <a:spcPct val="93000"/>
        </a:lnSpc>
        <a:spcBef>
          <a:spcPct val="0"/>
        </a:spcBef>
        <a:spcAft>
          <a:spcPct val="0"/>
        </a:spcAft>
        <a:buClr>
          <a:srgbClr val="000000"/>
        </a:buClr>
        <a:buSzPct val="100000"/>
        <a:buFont typeface="Arial" charset="0"/>
        <a:defRPr sz="3600">
          <a:solidFill>
            <a:srgbClr val="000000"/>
          </a:solidFill>
          <a:latin typeface="Arial" charset="0"/>
          <a:ea typeface="ヒラギノ角ゴ Pro W3" charset="-128"/>
          <a:cs typeface="ヒラギノ角ゴ Pro W3" charset="-128"/>
        </a:defRPr>
      </a:lvl7pPr>
      <a:lvl8pPr marL="1371600" algn="ctr" defTabSz="457200" rtl="0" fontAlgn="base">
        <a:lnSpc>
          <a:spcPct val="93000"/>
        </a:lnSpc>
        <a:spcBef>
          <a:spcPct val="0"/>
        </a:spcBef>
        <a:spcAft>
          <a:spcPct val="0"/>
        </a:spcAft>
        <a:buClr>
          <a:srgbClr val="000000"/>
        </a:buClr>
        <a:buSzPct val="100000"/>
        <a:buFont typeface="Arial" charset="0"/>
        <a:defRPr sz="3600">
          <a:solidFill>
            <a:srgbClr val="000000"/>
          </a:solidFill>
          <a:latin typeface="Arial" charset="0"/>
          <a:ea typeface="ヒラギノ角ゴ Pro W3" charset="-128"/>
          <a:cs typeface="ヒラギノ角ゴ Pro W3" charset="-128"/>
        </a:defRPr>
      </a:lvl8pPr>
      <a:lvl9pPr marL="1828800" algn="ctr" defTabSz="457200" rtl="0" fontAlgn="base">
        <a:lnSpc>
          <a:spcPct val="93000"/>
        </a:lnSpc>
        <a:spcBef>
          <a:spcPct val="0"/>
        </a:spcBef>
        <a:spcAft>
          <a:spcPct val="0"/>
        </a:spcAft>
        <a:buClr>
          <a:srgbClr val="000000"/>
        </a:buClr>
        <a:buSzPct val="100000"/>
        <a:buFont typeface="Arial" charset="0"/>
        <a:defRPr sz="3600">
          <a:solidFill>
            <a:srgbClr val="000000"/>
          </a:solidFill>
          <a:latin typeface="Arial" charset="0"/>
          <a:ea typeface="ヒラギノ角ゴ Pro W3" charset="-128"/>
          <a:cs typeface="ヒラギノ角ゴ Pro W3" charset="-128"/>
        </a:defRPr>
      </a:lvl9pPr>
    </p:titleStyle>
    <p:bodyStyle>
      <a:lvl1pPr marL="341313" indent="-341313" algn="l" defTabSz="457200" rtl="0" eaLnBrk="0" fontAlgn="base" hangingPunct="0">
        <a:lnSpc>
          <a:spcPct val="93000"/>
        </a:lnSpc>
        <a:spcBef>
          <a:spcPts val="800"/>
        </a:spcBef>
        <a:spcAft>
          <a:spcPct val="0"/>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1363" indent="-284163" algn="l" defTabSz="457200" rtl="0" eaLnBrk="0" fontAlgn="base" hangingPunct="0">
        <a:lnSpc>
          <a:spcPct val="93000"/>
        </a:lnSpc>
        <a:spcBef>
          <a:spcPts val="700"/>
        </a:spcBef>
        <a:spcAft>
          <a:spcPct val="0"/>
        </a:spcAft>
        <a:buClr>
          <a:srgbClr val="000000"/>
        </a:buClr>
        <a:buSzPct val="100000"/>
        <a:buFont typeface="Times New Roman" panose="02020603050405020304" pitchFamily="18" charset="0"/>
        <a:buChar char="–"/>
        <a:defRPr sz="2800">
          <a:solidFill>
            <a:srgbClr val="000000"/>
          </a:solidFill>
          <a:latin typeface="+mn-lt"/>
          <a:ea typeface="+mn-ea"/>
          <a:cs typeface="+mn-cs"/>
        </a:defRPr>
      </a:lvl2pPr>
      <a:lvl3pPr marL="1143000" indent="-228600" algn="l" defTabSz="457200" rtl="0" eaLnBrk="0" fontAlgn="base" hangingPunct="0">
        <a:lnSpc>
          <a:spcPct val="93000"/>
        </a:lnSpc>
        <a:spcBef>
          <a:spcPts val="600"/>
        </a:spcBef>
        <a:spcAft>
          <a:spcPct val="0"/>
        </a:spcAft>
        <a:buClr>
          <a:srgbClr val="000000"/>
        </a:buClr>
        <a:buSzPct val="100000"/>
        <a:buFont typeface="Times New Roman" panose="02020603050405020304" pitchFamily="18" charset="0"/>
        <a:buChar char="•"/>
        <a:defRPr sz="2400">
          <a:solidFill>
            <a:srgbClr val="000000"/>
          </a:solidFill>
          <a:latin typeface="+mn-lt"/>
          <a:ea typeface="+mn-ea"/>
          <a:cs typeface="+mn-cs"/>
        </a:defRPr>
      </a:lvl3pPr>
      <a:lvl4pPr marL="1600200" indent="-228600" algn="l" defTabSz="457200" rtl="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n-ea"/>
          <a:cs typeface="+mn-cs"/>
        </a:defRPr>
      </a:lvl4pPr>
      <a:lvl5pPr marL="2057400" indent="-228600" algn="l" defTabSz="457200" rtl="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n-ea"/>
          <a:cs typeface="+mn-cs"/>
        </a:defRPr>
      </a:lvl5pPr>
      <a:lvl6pPr marL="2514600" indent="-228600" algn="l" defTabSz="457200" rtl="0" fontAlgn="base">
        <a:lnSpc>
          <a:spcPct val="93000"/>
        </a:lnSpc>
        <a:spcBef>
          <a:spcPts val="500"/>
        </a:spcBef>
        <a:spcAft>
          <a:spcPct val="0"/>
        </a:spcAft>
        <a:buClr>
          <a:srgbClr val="000000"/>
        </a:buClr>
        <a:buSzPct val="100000"/>
        <a:buFont typeface="Times New Roman" charset="0"/>
        <a:buChar char="»"/>
        <a:defRPr sz="2000">
          <a:solidFill>
            <a:srgbClr val="000000"/>
          </a:solidFill>
          <a:latin typeface="+mn-lt"/>
          <a:ea typeface="+mn-ea"/>
          <a:cs typeface="+mn-cs"/>
        </a:defRPr>
      </a:lvl6pPr>
      <a:lvl7pPr marL="2971800" indent="-228600" algn="l" defTabSz="457200" rtl="0" fontAlgn="base">
        <a:lnSpc>
          <a:spcPct val="93000"/>
        </a:lnSpc>
        <a:spcBef>
          <a:spcPts val="500"/>
        </a:spcBef>
        <a:spcAft>
          <a:spcPct val="0"/>
        </a:spcAft>
        <a:buClr>
          <a:srgbClr val="000000"/>
        </a:buClr>
        <a:buSzPct val="100000"/>
        <a:buFont typeface="Times New Roman" charset="0"/>
        <a:buChar char="»"/>
        <a:defRPr sz="2000">
          <a:solidFill>
            <a:srgbClr val="000000"/>
          </a:solidFill>
          <a:latin typeface="+mn-lt"/>
          <a:ea typeface="+mn-ea"/>
          <a:cs typeface="+mn-cs"/>
        </a:defRPr>
      </a:lvl7pPr>
      <a:lvl8pPr marL="3429000" indent="-228600" algn="l" defTabSz="457200" rtl="0" fontAlgn="base">
        <a:lnSpc>
          <a:spcPct val="93000"/>
        </a:lnSpc>
        <a:spcBef>
          <a:spcPts val="500"/>
        </a:spcBef>
        <a:spcAft>
          <a:spcPct val="0"/>
        </a:spcAft>
        <a:buClr>
          <a:srgbClr val="000000"/>
        </a:buClr>
        <a:buSzPct val="100000"/>
        <a:buFont typeface="Times New Roman" charset="0"/>
        <a:buChar char="»"/>
        <a:defRPr sz="2000">
          <a:solidFill>
            <a:srgbClr val="000000"/>
          </a:solidFill>
          <a:latin typeface="+mn-lt"/>
          <a:ea typeface="+mn-ea"/>
          <a:cs typeface="+mn-cs"/>
        </a:defRPr>
      </a:lvl8pPr>
      <a:lvl9pPr marL="3886200" indent="-228600" algn="l" defTabSz="457200" rtl="0" fontAlgn="base">
        <a:lnSpc>
          <a:spcPct val="93000"/>
        </a:lnSpc>
        <a:spcBef>
          <a:spcPts val="500"/>
        </a:spcBef>
        <a:spcAft>
          <a:spcPct val="0"/>
        </a:spcAft>
        <a:buClr>
          <a:srgbClr val="000000"/>
        </a:buClr>
        <a:buSzPct val="100000"/>
        <a:buFont typeface="Times New Roman" charset="0"/>
        <a:buChar char="»"/>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Users/hata/Documents/Hata-Phillips-talk.pptx846-0" TargetMode="External"/><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audio" Target="/Users/hata/Documents/Hata-Phillips-talk.pptx870-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Users/hata/Documents/Hata-Phillips-talk.pptx894-1" TargetMode="External"/><Relationship Id="rId6" Type="http://schemas.openxmlformats.org/officeDocument/2006/relationships/image" Target="../media/image22.png"/><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Users/hata/Documents/Hata-Phillips-talk.pptx895-0" TargetMode="External"/><Relationship Id="rId5" Type="http://schemas.openxmlformats.org/officeDocument/2006/relationships/image" Target="../media/image22.pn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Users/hata/Documents/Hata-Phillips-talk.pptx896-0" TargetMode="External"/><Relationship Id="rId5" Type="http://schemas.openxmlformats.org/officeDocument/2006/relationships/image" Target="../media/image22.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Users/hata/Documents/Hata-Phillips-talk.pptx897-0" TargetMode="External"/><Relationship Id="rId5" Type="http://schemas.openxmlformats.org/officeDocument/2006/relationships/image" Target="../media/image22.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audio" Target="/Users/hata/Documents/Hata-Phillips-talk.pptx685-0"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ctrTitle"/>
          </p:nvPr>
        </p:nvSpPr>
        <p:spPr/>
        <p:txBody>
          <a:bodyPr lIns="91440" tIns="45720" rIns="91440" bIns="45720" anchor="t"/>
          <a:lstStyle/>
          <a:p>
            <a:pPr eaLnBrk="1" hangingPunct="1"/>
            <a:r>
              <a:rPr lang="en-US" altLang="ja-JP" smtClean="0">
                <a:ea typeface="ＭＳ Ｐゴシック" panose="020B0600070205080204" pitchFamily="34" charset="-128"/>
              </a:rPr>
              <a:t>What is 3D Slicer?</a:t>
            </a:r>
          </a:p>
        </p:txBody>
      </p:sp>
      <p:sp>
        <p:nvSpPr>
          <p:cNvPr id="18434" name="Subtitle 2"/>
          <p:cNvSpPr>
            <a:spLocks noGrp="1"/>
          </p:cNvSpPr>
          <p:nvPr>
            <p:ph type="subTitle" idx="1"/>
          </p:nvPr>
        </p:nvSpPr>
        <p:spPr/>
        <p:txBody>
          <a:bodyPr lIns="91440" tIns="45720" rIns="91440" bIns="45720"/>
          <a:lstStyle/>
          <a:p>
            <a:pPr eaLnBrk="1" hangingPunct="1"/>
            <a:r>
              <a:rPr lang="en-US" altLang="ja-JP" smtClean="0">
                <a:solidFill>
                  <a:srgbClr val="898989"/>
                </a:solidFill>
                <a:ea typeface="ＭＳ Ｐゴシック" panose="020B0600070205080204" pitchFamily="34" charset="-128"/>
              </a:rPr>
              <a:t>Nobuhiko Hata, PhD</a:t>
            </a:r>
          </a:p>
          <a:p>
            <a:pPr eaLnBrk="1" hangingPunct="1"/>
            <a:endParaRPr lang="en-US" altLang="ja-JP" smtClean="0">
              <a:solidFill>
                <a:srgbClr val="898989"/>
              </a:solidFill>
              <a:ea typeface="ＭＳ Ｐゴシック" panose="020B0600070205080204"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p:cNvSpPr>
            <a:spLocks noGrp="1"/>
          </p:cNvSpPr>
          <p:nvPr>
            <p:ph type="ctrTitle"/>
          </p:nvPr>
        </p:nvSpPr>
        <p:spPr/>
        <p:txBody>
          <a:bodyPr/>
          <a:lstStyle/>
          <a:p>
            <a:r>
              <a:rPr lang="en-US" altLang="en-US" smtClean="0"/>
              <a:t>What is 3D Slicer?</a:t>
            </a:r>
          </a:p>
        </p:txBody>
      </p:sp>
      <p:sp>
        <p:nvSpPr>
          <p:cNvPr id="28674" name="Subtitle 3"/>
          <p:cNvSpPr>
            <a:spLocks noGrp="1"/>
          </p:cNvSpPr>
          <p:nvPr>
            <p:ph type="subTitle" idx="1"/>
          </p:nvPr>
        </p:nvSpPr>
        <p:spPr/>
        <p:txBody>
          <a:bodyPr/>
          <a:lstStyle/>
          <a:p>
            <a:endParaRPr lang="en-US" altLang="en-US"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kumimoji="1" lang="en-US" altLang="en-US" sz="3200" smtClean="0"/>
              <a:t>What is 3D Slicer?</a:t>
            </a:r>
          </a:p>
        </p:txBody>
      </p:sp>
      <p:sp>
        <p:nvSpPr>
          <p:cNvPr id="29698" name="Rectangle 3"/>
          <p:cNvSpPr>
            <a:spLocks noGrp="1" noChangeArrowheads="1"/>
          </p:cNvSpPr>
          <p:nvPr>
            <p:ph type="body" idx="1"/>
          </p:nvPr>
        </p:nvSpPr>
        <p:spPr>
          <a:xfrm>
            <a:off x="381000" y="1676400"/>
            <a:ext cx="5029200" cy="4267200"/>
          </a:xfrm>
        </p:spPr>
        <p:txBody>
          <a:bodyPr/>
          <a:lstStyle/>
          <a:p>
            <a:pPr eaLnBrk="1" hangingPunct="1">
              <a:lnSpc>
                <a:spcPct val="69000"/>
              </a:lnSpc>
            </a:pPr>
            <a:r>
              <a:rPr kumimoji="1" lang="en-US" altLang="en-US" sz="2000" smtClean="0"/>
              <a:t>3D Slicer is…</a:t>
            </a:r>
          </a:p>
          <a:p>
            <a:pPr lvl="1" eaLnBrk="1" hangingPunct="1">
              <a:lnSpc>
                <a:spcPct val="85000"/>
              </a:lnSpc>
            </a:pPr>
            <a:r>
              <a:rPr kumimoji="1" lang="en-US" altLang="en-US" sz="1800" smtClean="0"/>
              <a:t>An end-user application for 3D medical image computing research and Image Guided Therapy</a:t>
            </a:r>
          </a:p>
          <a:p>
            <a:pPr lvl="1" eaLnBrk="1" hangingPunct="1">
              <a:lnSpc>
                <a:spcPct val="85000"/>
              </a:lnSpc>
            </a:pPr>
            <a:r>
              <a:rPr kumimoji="1" lang="en-US" altLang="en-US" sz="1800" smtClean="0"/>
              <a:t>A platform for research where new techniques can be plugged into a useful framework</a:t>
            </a:r>
          </a:p>
          <a:p>
            <a:pPr lvl="1" eaLnBrk="1" hangingPunct="1">
              <a:lnSpc>
                <a:spcPct val="85000"/>
              </a:lnSpc>
            </a:pPr>
            <a:r>
              <a:rPr kumimoji="1" lang="en-US" altLang="en-US" sz="1800" smtClean="0"/>
              <a:t>A freely-downloadable program with source and binaries for Windows, Linux, Solaris and (increasingly) Mac OSX</a:t>
            </a:r>
          </a:p>
          <a:p>
            <a:pPr lvl="1" eaLnBrk="1" hangingPunct="1">
              <a:lnSpc>
                <a:spcPct val="85000"/>
              </a:lnSpc>
            </a:pPr>
            <a:r>
              <a:rPr kumimoji="1" lang="en-US" altLang="en-US" sz="1800" smtClean="0"/>
              <a:t>NOT an FDA approved medical device and CANNOT be used clinically without proper research controls (IRB etc.)</a:t>
            </a:r>
          </a:p>
          <a:p>
            <a:pPr lvl="1" eaLnBrk="1" hangingPunct="1">
              <a:lnSpc>
                <a:spcPct val="85000"/>
              </a:lnSpc>
            </a:pPr>
            <a:r>
              <a:rPr kumimoji="1" lang="en-US" altLang="en-US" sz="1800" smtClean="0"/>
              <a:t>NOT finished – some parts will work better than others and it is constantly evolving</a:t>
            </a:r>
          </a:p>
        </p:txBody>
      </p:sp>
      <p:pic>
        <p:nvPicPr>
          <p:cNvPr id="29699" name="Picture 4" descr="fMRI-DTI-neurosurg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905000"/>
            <a:ext cx="32385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p:cNvSpPr txBox="1">
            <a:spLocks noChangeArrowheads="1"/>
          </p:cNvSpPr>
          <p:nvPr/>
        </p:nvSpPr>
        <p:spPr bwMode="auto">
          <a:xfrm>
            <a:off x="2971800" y="6019800"/>
            <a:ext cx="560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eaLnBrk="1" hangingPunct="1">
              <a:lnSpc>
                <a:spcPct val="100000"/>
              </a:lnSpc>
              <a:spcBef>
                <a:spcPct val="0"/>
              </a:spcBef>
              <a:buClrTx/>
              <a:buSzTx/>
              <a:buFontTx/>
              <a:buNone/>
            </a:pPr>
            <a:r>
              <a:rPr lang="en-US" altLang="en-US" sz="2400">
                <a:solidFill>
                  <a:schemeClr val="tx1"/>
                </a:solidFill>
                <a:ea typeface="ＭＳ Ｐゴシック" panose="020B0600070205080204" pitchFamily="34" charset="-128"/>
              </a:rPr>
              <a:t>Slide courtesy of Drs. Kikinis and Pieper</a:t>
            </a:r>
          </a:p>
        </p:txBody>
      </p:sp>
    </p:spTree>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ctrTitle"/>
          </p:nvPr>
        </p:nvSpPr>
        <p:spPr/>
        <p:txBody>
          <a:bodyPr/>
          <a:lstStyle/>
          <a:p>
            <a:r>
              <a:rPr lang="en-US" altLang="en-US" smtClean="0"/>
              <a:t>What is 3D Slicer in IGT?</a:t>
            </a:r>
          </a:p>
        </p:txBody>
      </p:sp>
      <p:sp>
        <p:nvSpPr>
          <p:cNvPr id="31746" name="Subtitle 3"/>
          <p:cNvSpPr>
            <a:spLocks noGrp="1"/>
          </p:cNvSpPr>
          <p:nvPr>
            <p:ph type="subTitle" idx="1"/>
          </p:nvPr>
        </p:nvSpPr>
        <p:spPr/>
        <p:txBody>
          <a:bodyPr/>
          <a:lstStyle/>
          <a:p>
            <a:endParaRPr lang="en-US" altLang="en-US"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kumimoji="1" lang="en-US" altLang="en-US" smtClean="0"/>
              <a:t>Slicer in IGT</a:t>
            </a:r>
          </a:p>
        </p:txBody>
      </p:sp>
      <p:sp>
        <p:nvSpPr>
          <p:cNvPr id="32770" name="Rectangle 3"/>
          <p:cNvSpPr>
            <a:spLocks noGrp="1" noChangeArrowheads="1"/>
          </p:cNvSpPr>
          <p:nvPr>
            <p:ph type="body" sz="half" idx="1"/>
          </p:nvPr>
        </p:nvSpPr>
        <p:spPr>
          <a:xfrm>
            <a:off x="457200" y="1604963"/>
            <a:ext cx="4033838" cy="4524375"/>
          </a:xfrm>
        </p:spPr>
        <p:txBody>
          <a:bodyPr/>
          <a:lstStyle/>
          <a:p>
            <a:pPr eaLnBrk="1" hangingPunct="1"/>
            <a:r>
              <a:rPr kumimoji="1" lang="en-US" altLang="en-US" sz="2400" smtClean="0"/>
              <a:t>3D Slicer can facilitate application of state-of-art medical image processing in IGT</a:t>
            </a:r>
          </a:p>
          <a:p>
            <a:pPr eaLnBrk="1" hangingPunct="1"/>
            <a:r>
              <a:rPr kumimoji="1" lang="en-US" altLang="en-US" sz="2400" smtClean="0"/>
              <a:t>AND</a:t>
            </a:r>
          </a:p>
          <a:p>
            <a:pPr eaLnBrk="1" hangingPunct="1"/>
            <a:r>
              <a:rPr kumimoji="1" lang="en-US" altLang="en-US" sz="2400" smtClean="0"/>
              <a:t>IGT specific extension to support this translation</a:t>
            </a:r>
          </a:p>
          <a:p>
            <a:pPr lvl="1" eaLnBrk="1" hangingPunct="1"/>
            <a:r>
              <a:rPr kumimoji="1" lang="en-US" altLang="en-US" sz="2000" smtClean="0"/>
              <a:t>Tracker (IGSTK, Cleary RO1)</a:t>
            </a:r>
          </a:p>
          <a:p>
            <a:pPr lvl="1" eaLnBrk="1" hangingPunct="1"/>
            <a:r>
              <a:rPr kumimoji="1" lang="en-US" altLang="en-US" sz="2000" smtClean="0"/>
              <a:t>MRI scanners</a:t>
            </a:r>
          </a:p>
          <a:p>
            <a:pPr lvl="1" eaLnBrk="1" hangingPunct="1"/>
            <a:r>
              <a:rPr kumimoji="1" lang="en-US" altLang="en-US" sz="2000" smtClean="0"/>
              <a:t>Endoscope support</a:t>
            </a:r>
          </a:p>
          <a:p>
            <a:pPr lvl="1" eaLnBrk="1" hangingPunct="1"/>
            <a:r>
              <a:rPr kumimoji="1" lang="en-US" altLang="en-US" sz="2000" smtClean="0"/>
              <a:t>(3D US)</a:t>
            </a:r>
          </a:p>
          <a:p>
            <a:pPr lvl="1" eaLnBrk="1" hangingPunct="1"/>
            <a:r>
              <a:rPr kumimoji="1" lang="en-US" altLang="en-US" sz="2000" smtClean="0">
                <a:solidFill>
                  <a:srgbClr val="FF0000"/>
                </a:solidFill>
              </a:rPr>
              <a:t>DICOM on-line transfer</a:t>
            </a:r>
          </a:p>
        </p:txBody>
      </p:sp>
      <p:pic>
        <p:nvPicPr>
          <p:cNvPr id="4101" name="Picture 5" descr="slicer-0054"/>
          <p:cNvPicPr>
            <a:picLocks noChangeAspect="1" noChangeArrowheads="1"/>
          </p:cNvPicPr>
          <p:nvPr>
            <p:ph sz="half" idx="2"/>
          </p:nvPr>
        </p:nvPicPr>
        <p:blipFill>
          <a:blip r:embed="rId3">
            <a:lum bright="-4000"/>
            <a:extLst>
              <a:ext uri="{28A0092B-C50C-407E-A947-70E740481C1C}">
                <a14:useLocalDpi xmlns:a14="http://schemas.microsoft.com/office/drawing/2010/main" val="0"/>
              </a:ext>
            </a:extLst>
          </a:blip>
          <a:srcRect/>
          <a:stretch>
            <a:fillRect/>
          </a:stretch>
        </p:blipFill>
        <p:spPr>
          <a:xfrm>
            <a:off x="4651375" y="2078038"/>
            <a:ext cx="4033838" cy="3576637"/>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kumimoji="1" lang="en-US" altLang="ja-JP" smtClean="0"/>
              <a:t>Software Design</a:t>
            </a:r>
          </a:p>
        </p:txBody>
      </p:sp>
      <p:sp>
        <p:nvSpPr>
          <p:cNvPr id="34818" name="Rectangle 3"/>
          <p:cNvSpPr>
            <a:spLocks noGrp="1" noChangeArrowheads="1"/>
          </p:cNvSpPr>
          <p:nvPr>
            <p:ph type="body" idx="1"/>
          </p:nvPr>
        </p:nvSpPr>
        <p:spPr/>
        <p:txBody>
          <a:bodyPr/>
          <a:lstStyle/>
          <a:p>
            <a:pPr eaLnBrk="1" hangingPunct="1"/>
            <a:r>
              <a:rPr kumimoji="1" lang="en-US" altLang="ja-JP" smtClean="0"/>
              <a:t>To maximize function commonalities among applications</a:t>
            </a:r>
          </a:p>
          <a:p>
            <a:pPr lvl="1" eaLnBrk="1" hangingPunct="1"/>
            <a:r>
              <a:rPr kumimoji="1" lang="en-US" altLang="ja-JP" sz="2400" smtClean="0"/>
              <a:t>Brain (biopsy, craniotomy, NdYAG laser ablation)</a:t>
            </a:r>
          </a:p>
          <a:p>
            <a:pPr lvl="1" eaLnBrk="1" hangingPunct="1"/>
            <a:r>
              <a:rPr kumimoji="1" lang="en-US" altLang="ja-JP" sz="2400" smtClean="0"/>
              <a:t>Prostate (brachytherapy, biopsy)</a:t>
            </a:r>
          </a:p>
          <a:p>
            <a:pPr lvl="1" eaLnBrk="1" hangingPunct="1"/>
            <a:r>
              <a:rPr kumimoji="1" lang="en-US" altLang="ja-JP" sz="2400" smtClean="0"/>
              <a:t>Liver and kidney (Microwave, Cryo, laser ablation)</a:t>
            </a:r>
          </a:p>
          <a:p>
            <a:pPr lvl="1" eaLnBrk="1" hangingPunct="1"/>
            <a:r>
              <a:rPr kumimoji="1" lang="en-US" altLang="ja-JP" sz="2400" smtClean="0"/>
              <a:t>Endoscopy (broncho-, neuro-, feto-scopy)</a:t>
            </a:r>
            <a:endParaRPr kumimoji="1" lang="en-US" altLang="ja-JP" smtClean="0"/>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4835525"/>
            <a:ext cx="1655762"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descr="coronal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7300" y="4835525"/>
            <a:ext cx="17399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descr="1slic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100" y="4835525"/>
            <a:ext cx="16891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smtClean="0"/>
              <a:t>Unique requirements in CAI</a:t>
            </a:r>
          </a:p>
        </p:txBody>
      </p:sp>
      <p:sp>
        <p:nvSpPr>
          <p:cNvPr id="36866" name="Content Placeholder 2"/>
          <p:cNvSpPr>
            <a:spLocks noGrp="1"/>
          </p:cNvSpPr>
          <p:nvPr>
            <p:ph idx="1"/>
          </p:nvPr>
        </p:nvSpPr>
        <p:spPr/>
        <p:txBody>
          <a:bodyPr/>
          <a:lstStyle/>
          <a:p>
            <a:r>
              <a:rPr lang="en-US" altLang="en-US" smtClean="0"/>
              <a:t>Device (tracker, robot, imaging)</a:t>
            </a:r>
          </a:p>
          <a:p>
            <a:r>
              <a:rPr lang="en-US" altLang="en-US" smtClean="0"/>
              <a:t>Proprietary device, often with closed access to internal data</a:t>
            </a:r>
          </a:p>
          <a:p>
            <a:r>
              <a:rPr lang="en-US" altLang="en-US" smtClean="0"/>
              <a:t>Open IGT Link (Tokuda et al . Later today).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ctrTitle"/>
          </p:nvPr>
        </p:nvSpPr>
        <p:spPr/>
        <p:txBody>
          <a:bodyPr/>
          <a:lstStyle/>
          <a:p>
            <a:r>
              <a:rPr lang="en-US" altLang="en-US" smtClean="0"/>
              <a:t>What is Slicer for your collaborating physicians?</a:t>
            </a:r>
          </a:p>
        </p:txBody>
      </p:sp>
      <p:sp>
        <p:nvSpPr>
          <p:cNvPr id="37890" name="Subtitle 2"/>
          <p:cNvSpPr>
            <a:spLocks noGrp="1"/>
          </p:cNvSpPr>
          <p:nvPr>
            <p:ph type="subTitle" idx="1"/>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idx="4294967295"/>
          </p:nvPr>
        </p:nvSpPr>
        <p:spPr>
          <a:xfrm>
            <a:off x="914400" y="152400"/>
            <a:ext cx="7313613" cy="64135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200" smtClean="0"/>
              <a:t>Slicer3</a:t>
            </a:r>
          </a:p>
        </p:txBody>
      </p:sp>
      <p:sp>
        <p:nvSpPr>
          <p:cNvPr id="38914" name="Text Box 2"/>
          <p:cNvSpPr txBox="1">
            <a:spLocks noChangeArrowheads="1"/>
          </p:cNvSpPr>
          <p:nvPr/>
        </p:nvSpPr>
        <p:spPr bwMode="auto">
          <a:xfrm>
            <a:off x="457200" y="1604963"/>
            <a:ext cx="8228013" cy="441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eaLnBrk="1" hangingPunct="1">
              <a:lnSpc>
                <a:spcPct val="100000"/>
              </a:lnSpc>
              <a:spcBef>
                <a:spcPct val="0"/>
              </a:spcBef>
              <a:buClrTx/>
              <a:buSzTx/>
              <a:buFontTx/>
              <a:buNone/>
            </a:pPr>
            <a:endParaRPr lang="en-US" altLang="en-US" sz="2400">
              <a:solidFill>
                <a:schemeClr val="tx1"/>
              </a:solidFill>
              <a:ea typeface="ＭＳ Ｐゴシック" panose="020B0600070205080204" pitchFamily="34" charset="-128"/>
            </a:endParaRPr>
          </a:p>
        </p:txBody>
      </p:sp>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72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Hata-Phillips-talk.pptx846-0">
            <a:hlinkClick r:id="" action="ppaction://media"/>
          </p:cNvPr>
          <p:cNvPicPr>
            <a:picLocks noRot="1" noChangeAspect="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566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p:cNvSpPr>
            <a:spLocks noGrp="1"/>
          </p:cNvSpPr>
          <p:nvPr>
            <p:ph type="ctrTitle"/>
          </p:nvPr>
        </p:nvSpPr>
        <p:spPr/>
        <p:txBody>
          <a:bodyPr/>
          <a:lstStyle/>
          <a:p>
            <a:r>
              <a:rPr lang="en-US" altLang="en-US" smtClean="0"/>
              <a:t>What is 3D Slicer in Industry-Academic Collaboration?</a:t>
            </a:r>
          </a:p>
        </p:txBody>
      </p:sp>
      <p:sp>
        <p:nvSpPr>
          <p:cNvPr id="40962" name="Subtitle 3"/>
          <p:cNvSpPr>
            <a:spLocks noGrp="1"/>
          </p:cNvSpPr>
          <p:nvPr>
            <p:ph type="subTitle" idx="1"/>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p:txBody>
          <a:bodyPr/>
          <a:lstStyle/>
          <a:p>
            <a:r>
              <a:rPr lang="en-US" altLang="en-US" smtClean="0"/>
              <a:t>Partnership with Industry</a:t>
            </a:r>
          </a:p>
        </p:txBody>
      </p:sp>
      <p:sp>
        <p:nvSpPr>
          <p:cNvPr id="41986" name="Content Placeholder 5"/>
          <p:cNvSpPr>
            <a:spLocks noGrp="1"/>
          </p:cNvSpPr>
          <p:nvPr>
            <p:ph idx="1"/>
          </p:nvPr>
        </p:nvSpPr>
        <p:spPr/>
        <p:txBody>
          <a:bodyPr/>
          <a:lstStyle/>
          <a:p>
            <a:r>
              <a:rPr lang="en-US" altLang="en-US" smtClean="0"/>
              <a:t>Providing advanced medical image processing, visualization, navigation, robotics technology</a:t>
            </a:r>
          </a:p>
          <a:p>
            <a:r>
              <a:rPr lang="en-US" altLang="en-US" smtClean="0"/>
              <a:t>Exploring new clinical methods in 3D Slicer</a:t>
            </a:r>
          </a:p>
          <a:p>
            <a:r>
              <a:rPr lang="en-US" altLang="en-US" smtClean="0"/>
              <a:t>Transitioning to more sustainable clinical program, or dissemination by commercialization</a:t>
            </a:r>
          </a:p>
          <a:p>
            <a:pPr lvl="1"/>
            <a:endParaRPr lang="en-US" altLang="en-US" smtClean="0"/>
          </a:p>
        </p:txBody>
      </p:sp>
      <p:pic>
        <p:nvPicPr>
          <p:cNvPr id="4" name="Hata-Phillips-talk.pptx870-0">
            <a:hlinkClick r:id="" action="ppaction://media"/>
          </p:cNvPr>
          <p:cNvPicPr>
            <a:picLocks noRot="1" noChangeAspect="1"/>
          </p:cNvPicPr>
          <p:nvPr>
            <a:audioFile r:link="rId1"/>
          </p:nvPr>
        </p:nvPicPr>
        <p:blipFill>
          <a:blip r:embed="rId3">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715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buFont typeface="Arial" charset="0"/>
              <a:buNone/>
              <a:defRPr/>
            </a:pPr>
            <a:r>
              <a:rPr lang="en-US" dirty="0" smtClean="0"/>
              <a:t>The first MR-guided therapies</a:t>
            </a:r>
            <a:br>
              <a:rPr lang="en-US" dirty="0" smtClean="0"/>
            </a:br>
            <a:r>
              <a:rPr lang="en-US" dirty="0" smtClean="0"/>
              <a:t>1994-</a:t>
            </a:r>
            <a:endParaRPr lang="en-US" dirty="0"/>
          </a:p>
        </p:txBody>
      </p:sp>
      <p:pic>
        <p:nvPicPr>
          <p:cNvPr id="20482" name="Picture 5" descr="Magnet perspective pan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7081" r="17081"/>
          <a:stretch>
            <a:fillRect/>
          </a:stretch>
        </p:blipFill>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endParaRPr lang="en-US" altLang="en-US" smtClean="0"/>
          </a:p>
        </p:txBody>
      </p:sp>
      <p:sp>
        <p:nvSpPr>
          <p:cNvPr id="43010"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
                <a:srgbClr val="03A755"/>
              </a:buClr>
              <a:buSzTx/>
              <a:buFont typeface="Arial" panose="020B0604020202020204" pitchFamily="34" charset="0"/>
              <a:buNone/>
            </a:pPr>
            <a:fld id="{90F54775-979B-4D35-9809-45CFBD8A8F14}" type="slidenum">
              <a:rPr lang="en-US" altLang="en-US" sz="1000" smtClean="0">
                <a:solidFill>
                  <a:srgbClr val="03A755"/>
                </a:solidFill>
                <a:ea typeface="ＭＳ Ｐゴシック" panose="020B0600070205080204" pitchFamily="34" charset="-128"/>
              </a:rPr>
              <a:pPr>
                <a:lnSpc>
                  <a:spcPct val="100000"/>
                </a:lnSpc>
                <a:spcBef>
                  <a:spcPct val="0"/>
                </a:spcBef>
                <a:buClr>
                  <a:srgbClr val="03A755"/>
                </a:buClr>
                <a:buSzTx/>
                <a:buFont typeface="Arial" panose="020B0604020202020204" pitchFamily="34" charset="0"/>
                <a:buNone/>
              </a:pPr>
              <a:t>20</a:t>
            </a:fld>
            <a:endParaRPr lang="en-US" altLang="en-US" sz="1000" smtClean="0">
              <a:solidFill>
                <a:srgbClr val="03A755"/>
              </a:solidFill>
              <a:ea typeface="ＭＳ Ｐゴシック" panose="020B0600070205080204" pitchFamily="34" charset="-128"/>
            </a:endParaRPr>
          </a:p>
        </p:txBody>
      </p:sp>
      <p:pic>
        <p:nvPicPr>
          <p:cNvPr id="43011" name="IMG_0294.mov">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3"/>
          <p:cNvSpPr>
            <a:spLocks noGrp="1"/>
          </p:cNvSpPr>
          <p:nvPr>
            <p:ph type="ctrTitle"/>
          </p:nvPr>
        </p:nvSpPr>
        <p:spPr/>
        <p:txBody>
          <a:bodyPr/>
          <a:lstStyle/>
          <a:p>
            <a:r>
              <a:rPr lang="en-US" altLang="en-US" smtClean="0"/>
              <a:t>What is Slicer for your collaborators?</a:t>
            </a:r>
          </a:p>
        </p:txBody>
      </p:sp>
      <p:sp>
        <p:nvSpPr>
          <p:cNvPr id="44034" name="Subtitle 4"/>
          <p:cNvSpPr>
            <a:spLocks noGrp="1"/>
          </p:cNvSpPr>
          <p:nvPr>
            <p:ph type="subTitle" idx="1"/>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7788" y="990600"/>
            <a:ext cx="9061450" cy="4983163"/>
          </a:xfrm>
        </p:spPr>
      </p:pic>
      <p:sp>
        <p:nvSpPr>
          <p:cNvPr id="45058" name="TextBox 4"/>
          <p:cNvSpPr txBox="1">
            <a:spLocks noChangeArrowheads="1"/>
          </p:cNvSpPr>
          <p:nvPr/>
        </p:nvSpPr>
        <p:spPr bwMode="auto">
          <a:xfrm>
            <a:off x="5105400" y="6400800"/>
            <a:ext cx="210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Tempany et al</a:t>
            </a:r>
          </a:p>
        </p:txBody>
      </p:sp>
      <p:sp>
        <p:nvSpPr>
          <p:cNvPr id="45059" name="Title 2"/>
          <p:cNvSpPr>
            <a:spLocks noGrp="1"/>
          </p:cNvSpPr>
          <p:nvPr>
            <p:ph type="title"/>
          </p:nvPr>
        </p:nvSpPr>
        <p:spPr/>
        <p:txBody>
          <a:bodyPr/>
          <a:lstStyle/>
          <a:p>
            <a:r>
              <a:rPr lang="en-US" altLang="en-US" smtClean="0"/>
              <a:t>MRI-guided prostate biopsy at BWH</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smtClean="0">
                <a:ea typeface="ＭＳ Ｐゴシック" panose="020B0600070205080204" pitchFamily="34" charset="-128"/>
              </a:rPr>
              <a:t>Prostate Intervention in BWH</a:t>
            </a:r>
          </a:p>
        </p:txBody>
      </p:sp>
      <p:sp>
        <p:nvSpPr>
          <p:cNvPr id="46082" name="Content Placeholder 2"/>
          <p:cNvSpPr>
            <a:spLocks noGrp="1"/>
          </p:cNvSpPr>
          <p:nvPr>
            <p:ph idx="1"/>
          </p:nvPr>
        </p:nvSpPr>
        <p:spPr/>
        <p:txBody>
          <a:bodyPr/>
          <a:lstStyle/>
          <a:p>
            <a:pPr lvl="1">
              <a:buFont typeface="Times New Roman" panose="02020603050405020304" pitchFamily="18" charset="0"/>
              <a:buNone/>
            </a:pPr>
            <a:r>
              <a:rPr lang="en-US" altLang="en-US" smtClean="0">
                <a:ea typeface="ＭＳ Ｐゴシック" panose="020B0600070205080204" pitchFamily="34" charset="-128"/>
              </a:rPr>
              <a:t>(A) Base board</a:t>
            </a:r>
          </a:p>
          <a:p>
            <a:pPr lvl="1">
              <a:buFont typeface="Times New Roman" panose="02020603050405020304" pitchFamily="18" charset="0"/>
              <a:buNone/>
            </a:pPr>
            <a:r>
              <a:rPr lang="en-US" altLang="en-US" smtClean="0">
                <a:ea typeface="ＭＳ Ｐゴシック" panose="020B0600070205080204" pitchFamily="34" charset="-128"/>
              </a:rPr>
              <a:t>(B) Leg support</a:t>
            </a:r>
          </a:p>
          <a:p>
            <a:pPr lvl="1">
              <a:buFont typeface="Times New Roman" panose="02020603050405020304" pitchFamily="18" charset="0"/>
              <a:buNone/>
            </a:pPr>
            <a:r>
              <a:rPr lang="en-US" altLang="en-US" smtClean="0">
                <a:ea typeface="ＭＳ Ｐゴシック" panose="020B0600070205080204" pitchFamily="34" charset="-128"/>
              </a:rPr>
              <a:t>(C) Stationary frame</a:t>
            </a:r>
          </a:p>
          <a:p>
            <a:pPr lvl="1">
              <a:buFont typeface="Times New Roman" panose="02020603050405020304" pitchFamily="18" charset="0"/>
              <a:buNone/>
            </a:pPr>
            <a:r>
              <a:rPr lang="en-US" altLang="en-US" smtClean="0">
                <a:ea typeface="ＭＳ Ｐゴシック" panose="020B0600070205080204" pitchFamily="34" charset="-128"/>
              </a:rPr>
              <a:t>(D) Template (plexiglas)</a:t>
            </a:r>
          </a:p>
          <a:p>
            <a:pPr lvl="1">
              <a:buFont typeface="Times New Roman" panose="02020603050405020304" pitchFamily="18" charset="0"/>
              <a:buNone/>
            </a:pPr>
            <a:r>
              <a:rPr lang="en-US" altLang="en-US" smtClean="0">
                <a:ea typeface="ＭＳ Ｐゴシック" panose="020B0600070205080204" pitchFamily="34" charset="-128"/>
              </a:rPr>
              <a:t>(E) </a:t>
            </a:r>
            <a:r>
              <a:rPr lang="ja-JP" altLang="en-US" smtClean="0">
                <a:ea typeface="ＭＳ Ｐゴシック" panose="020B0600070205080204" pitchFamily="34" charset="-128"/>
              </a:rPr>
              <a:t>“</a:t>
            </a:r>
            <a:r>
              <a:rPr lang="en-US" altLang="en-US" smtClean="0">
                <a:ea typeface="ＭＳ Ｐゴシック" panose="020B0600070205080204" pitchFamily="34" charset="-128"/>
              </a:rPr>
              <a:t>Z-frame</a:t>
            </a:r>
            <a:r>
              <a:rPr lang="ja-JP" altLang="en-US" smtClean="0">
                <a:ea typeface="ＭＳ Ｐゴシック" panose="020B0600070205080204" pitchFamily="34" charset="-128"/>
              </a:rPr>
              <a:t>”</a:t>
            </a:r>
            <a:endParaRPr lang="en-US" altLang="en-US" smtClean="0">
              <a:ea typeface="ＭＳ Ｐゴシック" panose="020B0600070205080204" pitchFamily="34" charset="-128"/>
            </a:endParaRPr>
          </a:p>
        </p:txBody>
      </p:sp>
      <p:pic>
        <p:nvPicPr>
          <p:cNvPr id="46083" name="Picture 3" descr="IMG_045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0"/>
            <a:ext cx="3055938"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2109788" y="5975350"/>
            <a:ext cx="530225" cy="368300"/>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charset="0"/>
              <a:buNone/>
              <a:defRPr/>
            </a:pPr>
            <a:r>
              <a:rPr lang="en-US" sz="1800" dirty="0">
                <a:solidFill>
                  <a:srgbClr val="FFFFFF"/>
                </a:solidFill>
                <a:latin typeface="+mn-lt"/>
                <a:ea typeface="Times New Roman" charset="0"/>
                <a:cs typeface="Times New Roman" charset="0"/>
              </a:rPr>
              <a:t>(A)</a:t>
            </a:r>
          </a:p>
        </p:txBody>
      </p:sp>
      <p:sp>
        <p:nvSpPr>
          <p:cNvPr id="6" name="TextBox 5"/>
          <p:cNvSpPr txBox="1">
            <a:spLocks noChangeArrowheads="1"/>
          </p:cNvSpPr>
          <p:nvPr/>
        </p:nvSpPr>
        <p:spPr bwMode="auto">
          <a:xfrm>
            <a:off x="431800" y="5073650"/>
            <a:ext cx="520700" cy="369888"/>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charset="0"/>
              <a:buNone/>
              <a:defRPr/>
            </a:pPr>
            <a:r>
              <a:rPr lang="en-US" sz="1800" dirty="0">
                <a:solidFill>
                  <a:srgbClr val="FFFFFF"/>
                </a:solidFill>
                <a:latin typeface="+mn-lt"/>
                <a:ea typeface="Times New Roman" charset="0"/>
                <a:cs typeface="Times New Roman" charset="0"/>
              </a:rPr>
              <a:t>(B)</a:t>
            </a:r>
          </a:p>
        </p:txBody>
      </p:sp>
      <p:sp>
        <p:nvSpPr>
          <p:cNvPr id="8" name="TextBox 7"/>
          <p:cNvSpPr txBox="1">
            <a:spLocks noChangeArrowheads="1"/>
          </p:cNvSpPr>
          <p:nvPr/>
        </p:nvSpPr>
        <p:spPr bwMode="auto">
          <a:xfrm>
            <a:off x="1727200" y="5378450"/>
            <a:ext cx="971550" cy="369888"/>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charset="0"/>
              <a:buNone/>
              <a:defRPr/>
            </a:pPr>
            <a:r>
              <a:rPr lang="en-US" sz="1800" dirty="0">
                <a:solidFill>
                  <a:srgbClr val="FFFFFF"/>
                </a:solidFill>
                <a:latin typeface="+mn-lt"/>
                <a:ea typeface="Times New Roman" charset="0"/>
                <a:cs typeface="Times New Roman" charset="0"/>
              </a:rPr>
              <a:t>(C), (D)</a:t>
            </a:r>
          </a:p>
        </p:txBody>
      </p:sp>
      <p:pic>
        <p:nvPicPr>
          <p:cNvPr id="46087" name="Picture 12" descr="zfr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2750" y="4572000"/>
            <a:ext cx="2386013"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7010400" y="4592638"/>
            <a:ext cx="582613" cy="369887"/>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charset="0"/>
              <a:buNone/>
              <a:defRPr/>
            </a:pPr>
            <a:r>
              <a:rPr lang="en-US" sz="1800" dirty="0">
                <a:solidFill>
                  <a:srgbClr val="FFFFFF"/>
                </a:solidFill>
                <a:latin typeface="+mn-lt"/>
                <a:ea typeface="Times New Roman" charset="0"/>
                <a:cs typeface="Times New Roman" charset="0"/>
              </a:rPr>
              <a:t>(E)</a:t>
            </a:r>
          </a:p>
        </p:txBody>
      </p:sp>
      <p:pic>
        <p:nvPicPr>
          <p:cNvPr id="46089" name="Picture 8" descr="IMG_0408.jpg"/>
          <p:cNvPicPr>
            <a:picLocks noChangeAspect="1"/>
          </p:cNvPicPr>
          <p:nvPr/>
        </p:nvPicPr>
        <p:blipFill>
          <a:blip r:embed="rId4">
            <a:extLst>
              <a:ext uri="{28A0092B-C50C-407E-A947-70E740481C1C}">
                <a14:useLocalDpi xmlns:a14="http://schemas.microsoft.com/office/drawing/2010/main" val="0"/>
              </a:ext>
            </a:extLst>
          </a:blip>
          <a:srcRect l="11429" r="14285"/>
          <a:stretch>
            <a:fillRect/>
          </a:stretch>
        </p:blipFill>
        <p:spPr bwMode="auto">
          <a:xfrm>
            <a:off x="2894013" y="4572000"/>
            <a:ext cx="22828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3505200" y="5238750"/>
            <a:ext cx="450850" cy="369888"/>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charset="0"/>
              <a:buNone/>
              <a:defRPr/>
            </a:pPr>
            <a:r>
              <a:rPr lang="en-US" sz="1800" dirty="0">
                <a:solidFill>
                  <a:schemeClr val="bg1"/>
                </a:solidFill>
                <a:latin typeface="+mn-lt"/>
                <a:ea typeface="Times New Roman" charset="0"/>
                <a:cs typeface="Times New Roman" charset="0"/>
              </a:rPr>
              <a:t>(B)</a:t>
            </a:r>
          </a:p>
        </p:txBody>
      </p:sp>
      <p:pic>
        <p:nvPicPr>
          <p:cNvPr id="46091" name="Picture 10" descr="template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3488" y="4572000"/>
            <a:ext cx="184626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5030788" y="4591050"/>
            <a:ext cx="466725" cy="369888"/>
          </a:xfrm>
          <a:prstGeom prst="rect">
            <a:avLst/>
          </a:prstGeom>
          <a:noFill/>
          <a:ln>
            <a:noFill/>
          </a:ln>
          <a:effectLst>
            <a:outerShdw dist="50800" dir="2700000"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charset="0"/>
              <a:buNone/>
              <a:defRPr/>
            </a:pPr>
            <a:r>
              <a:rPr lang="en-US" sz="1800" dirty="0">
                <a:solidFill>
                  <a:srgbClr val="FFFFFF"/>
                </a:solidFill>
                <a:latin typeface="+mn-lt"/>
                <a:ea typeface="Times New Roman" charset="0"/>
                <a:cs typeface="Times New Roman" charset="0"/>
              </a:rPr>
              <a:t>(D)</a:t>
            </a:r>
          </a:p>
        </p:txBody>
      </p:sp>
      <p:cxnSp>
        <p:nvCxnSpPr>
          <p:cNvPr id="46093" name="Straight Connector 13"/>
          <p:cNvCxnSpPr>
            <a:cxnSpLocks noChangeShapeType="1"/>
          </p:cNvCxnSpPr>
          <p:nvPr/>
        </p:nvCxnSpPr>
        <p:spPr bwMode="auto">
          <a:xfrm>
            <a:off x="6248400" y="5106988"/>
            <a:ext cx="914400" cy="76200"/>
          </a:xfrm>
          <a:prstGeom prst="line">
            <a:avLst/>
          </a:prstGeom>
          <a:noFill/>
          <a:ln w="44450">
            <a:solidFill>
              <a:schemeClr val="bg1"/>
            </a:solidFill>
            <a:round/>
            <a:headEnd/>
            <a:tailEnd type="triangle" w="med" len="med"/>
          </a:ln>
          <a:effectLst>
            <a:outerShdw dist="38100" dir="2700000" rotWithShape="0">
              <a:srgbClr val="808080"/>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endParaRPr lang="en-US" altLang="en-US" smtClean="0"/>
          </a:p>
        </p:txBody>
      </p:sp>
      <p:sp>
        <p:nvSpPr>
          <p:cNvPr id="47106" name="TextBox 3"/>
          <p:cNvSpPr txBox="1">
            <a:spLocks noChangeArrowheads="1"/>
          </p:cNvSpPr>
          <p:nvPr/>
        </p:nvSpPr>
        <p:spPr bwMode="auto">
          <a:xfrm>
            <a:off x="914400" y="5029200"/>
            <a:ext cx="738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Tempany, Song, Tokuda, Kacher, Iordachita, Fairhurst, Kanan, Tuncali</a:t>
            </a:r>
          </a:p>
        </p:txBody>
      </p:sp>
      <p:pic>
        <p:nvPicPr>
          <p:cNvPr id="471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59" descr="360px-U41_Prostate_BRP_MRIgBX_Jul21_2009_photo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2400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3"/>
          <p:cNvSpPr>
            <a:spLocks noGrp="1"/>
          </p:cNvSpPr>
          <p:nvPr>
            <p:ph type="title"/>
          </p:nvPr>
        </p:nvSpPr>
        <p:spPr>
          <a:xfrm>
            <a:off x="1219200" y="304800"/>
            <a:ext cx="7924800" cy="1143000"/>
          </a:xfrm>
        </p:spPr>
        <p:txBody>
          <a:bodyPr/>
          <a:lstStyle/>
          <a:p>
            <a:r>
              <a:rPr lang="en-US" altLang="en-US" sz="2900" smtClean="0"/>
              <a:t>Trans-Rectal Robotic Prostate Biopsy</a:t>
            </a:r>
            <a:br>
              <a:rPr lang="en-US" altLang="en-US" sz="2900" smtClean="0"/>
            </a:br>
            <a:r>
              <a:rPr lang="en-US" altLang="en-US" sz="2900" smtClean="0"/>
              <a:t> (Fichtinger, Queens Univ)</a:t>
            </a:r>
          </a:p>
        </p:txBody>
      </p:sp>
      <p:pic>
        <p:nvPicPr>
          <p:cNvPr id="48130" name="Picture 7" descr="Robo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3600" y="2670175"/>
            <a:ext cx="295275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8" descr="Patient.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83200" y="2670175"/>
            <a:ext cx="27178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3"/>
          <p:cNvSpPr txBox="1">
            <a:spLocks noChangeArrowheads="1"/>
          </p:cNvSpPr>
          <p:nvPr/>
        </p:nvSpPr>
        <p:spPr bwMode="auto">
          <a:xfrm>
            <a:off x="304800" y="45720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defTabSz="45720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defTabSz="4572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eaLnBrk="1" hangingPunct="1">
              <a:lnSpc>
                <a:spcPct val="100000"/>
              </a:lnSpc>
              <a:spcBef>
                <a:spcPts val="600"/>
              </a:spcBef>
              <a:buFontTx/>
              <a:buNone/>
            </a:pPr>
            <a:r>
              <a:rPr lang="en-US" altLang="en-US" sz="2000" u="sng">
                <a:solidFill>
                  <a:srgbClr val="C00000"/>
                </a:solidFill>
                <a:ea typeface="ＭＳ Ｐゴシック" panose="020B0600070205080204" pitchFamily="34" charset="-128"/>
              </a:rPr>
              <a:t>Objective:</a:t>
            </a:r>
            <a:r>
              <a:rPr lang="en-US" altLang="en-US" sz="2000">
                <a:solidFill>
                  <a:srgbClr val="C00000"/>
                </a:solidFill>
                <a:ea typeface="ＭＳ Ｐゴシック" panose="020B0600070205080204" pitchFamily="34" charset="-128"/>
              </a:rPr>
              <a:t>  </a:t>
            </a:r>
            <a:r>
              <a:rPr lang="en-US" altLang="en-US" sz="2000">
                <a:solidFill>
                  <a:schemeClr val="tx1"/>
                </a:solidFill>
                <a:ea typeface="ＭＳ Ｐゴシック" panose="020B0600070205080204" pitchFamily="34" charset="-128"/>
              </a:rPr>
              <a:t>Develop and integrate end-to-end application module inside 3D Slicer to perform robotic prostate biopsy intervention</a:t>
            </a:r>
            <a:endParaRPr lang="en-US" altLang="en-US" sz="2000">
              <a:solidFill>
                <a:srgbClr val="C00000"/>
              </a:solidFill>
              <a:ea typeface="ＭＳ Ｐゴシック" panose="020B0600070205080204" pitchFamily="34" charset="-128"/>
            </a:endParaRPr>
          </a:p>
        </p:txBody>
      </p:sp>
      <p:sp>
        <p:nvSpPr>
          <p:cNvPr id="48133" name="Rectangle 3"/>
          <p:cNvSpPr txBox="1">
            <a:spLocks noChangeArrowheads="1"/>
          </p:cNvSpPr>
          <p:nvPr/>
        </p:nvSpPr>
        <p:spPr bwMode="auto">
          <a:xfrm>
            <a:off x="152400" y="5257800"/>
            <a:ext cx="8839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defTabSz="45720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defTabSz="4572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eaLnBrk="1" hangingPunct="1">
              <a:lnSpc>
                <a:spcPct val="100000"/>
              </a:lnSpc>
              <a:spcBef>
                <a:spcPts val="600"/>
              </a:spcBef>
              <a:buFontTx/>
              <a:buNone/>
            </a:pPr>
            <a:r>
              <a:rPr lang="en-US" altLang="en-US" sz="1100">
                <a:solidFill>
                  <a:schemeClr val="tx1"/>
                </a:solidFill>
                <a:ea typeface="ＭＳ Ｐゴシック" panose="020B0600070205080204" pitchFamily="34" charset="-128"/>
              </a:rPr>
              <a:t>[1] Krieger A, Susil RC, Menard C, Coleman JA, Fichtinger G, Atalar E, Whitcomb LL, Design of A Novel MRI Compatible Manipulator for Image Guided Prostate Intervention, IEEE Trans. Biomed. Eng. 2005; 52(2):306-313</a:t>
            </a:r>
          </a:p>
          <a:p>
            <a:pPr eaLnBrk="1" hangingPunct="1">
              <a:lnSpc>
                <a:spcPct val="100000"/>
              </a:lnSpc>
              <a:spcBef>
                <a:spcPts val="600"/>
              </a:spcBef>
              <a:buFontTx/>
              <a:buNone/>
            </a:pPr>
            <a:r>
              <a:rPr lang="en-US" altLang="en-US" sz="1100">
                <a:solidFill>
                  <a:schemeClr val="tx1"/>
                </a:solidFill>
                <a:ea typeface="ＭＳ Ｐゴシック" panose="020B0600070205080204" pitchFamily="34" charset="-128"/>
              </a:rPr>
              <a:t>[2] Susil RC, Ménard C, Krieger A, Coleman JA, Camphausen K, Choyke P, Ullman K, Smith S, Fichtinger G, Whitcomb LL, Coleman NC, Atalar E, Transrectal Prostate Biopsy and Fiducial Marker Placement in a Standard 1.5T MRI Scanner, J Urol. 2006 Jan;175(1):113-20 </a:t>
            </a:r>
          </a:p>
        </p:txBody>
      </p:sp>
      <p:sp>
        <p:nvSpPr>
          <p:cNvPr id="48134" name="TextBox 11"/>
          <p:cNvSpPr txBox="1">
            <a:spLocks noChangeArrowheads="1"/>
          </p:cNvSpPr>
          <p:nvPr/>
        </p:nvSpPr>
        <p:spPr bwMode="auto">
          <a:xfrm>
            <a:off x="5562600" y="6324600"/>
            <a:ext cx="2655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ctr" eaLnBrk="1" hangingPunct="1">
              <a:lnSpc>
                <a:spcPct val="100000"/>
              </a:lnSpc>
              <a:spcBef>
                <a:spcPct val="0"/>
              </a:spcBef>
              <a:buClrTx/>
              <a:buSzTx/>
              <a:buFont typeface="Times New Roman" panose="02020603050405020304" pitchFamily="18" charset="0"/>
              <a:buNone/>
            </a:pPr>
            <a:r>
              <a:rPr lang="en-US" altLang="en-US" sz="1400">
                <a:solidFill>
                  <a:schemeClr val="tx1"/>
                </a:solidFill>
                <a:ea typeface="ＭＳ Ｐゴシック" panose="020B0600070205080204" pitchFamily="34" charset="-128"/>
              </a:rPr>
              <a:t>Fichtinger</a:t>
            </a:r>
          </a:p>
        </p:txBody>
      </p:sp>
      <p:pic>
        <p:nvPicPr>
          <p:cNvPr id="8" name="Hata-Phillips-talk.pptx894-1">
            <a:hlinkClick r:id="" action="ppaction://media"/>
          </p:cNvPr>
          <p:cNvPicPr>
            <a:picLocks noRot="1" noChangeAspect="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54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smtClean="0"/>
              <a:t>Segment</a:t>
            </a:r>
          </a:p>
        </p:txBody>
      </p:sp>
      <p:pic>
        <p:nvPicPr>
          <p:cNvPr id="50178" name="Picture 3" descr="TRPB_ProstateSegmentatio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75676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Box 4"/>
          <p:cNvSpPr txBox="1">
            <a:spLocks noChangeArrowheads="1"/>
          </p:cNvSpPr>
          <p:nvPr/>
        </p:nvSpPr>
        <p:spPr bwMode="auto">
          <a:xfrm>
            <a:off x="5562600" y="6324600"/>
            <a:ext cx="2655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ctr" eaLnBrk="1" hangingPunct="1">
              <a:lnSpc>
                <a:spcPct val="100000"/>
              </a:lnSpc>
              <a:spcBef>
                <a:spcPct val="0"/>
              </a:spcBef>
              <a:buClrTx/>
              <a:buSzTx/>
              <a:buFont typeface="Times New Roman" panose="02020603050405020304" pitchFamily="18" charset="0"/>
              <a:buNone/>
            </a:pPr>
            <a:r>
              <a:rPr lang="en-US" altLang="en-US" sz="1400">
                <a:solidFill>
                  <a:schemeClr val="tx1"/>
                </a:solidFill>
                <a:ea typeface="ＭＳ Ｐゴシック" panose="020B0600070205080204" pitchFamily="34" charset="-128"/>
              </a:rPr>
              <a:t>Fichtinger</a:t>
            </a:r>
          </a:p>
        </p:txBody>
      </p:sp>
      <p:pic>
        <p:nvPicPr>
          <p:cNvPr id="5" name="Hata-Phillips-talk.pptx895-0">
            <a:hlinkClick r:id="" action="ppaction://media"/>
          </p:cNvPr>
          <p:cNvPicPr>
            <a:picLocks noRot="1" noChangeAspect="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94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en-US" smtClean="0"/>
              <a:t>Target</a:t>
            </a:r>
          </a:p>
        </p:txBody>
      </p:sp>
      <p:pic>
        <p:nvPicPr>
          <p:cNvPr id="52226" name="Picture 3" descr="TargetingStepGU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75707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Box 4"/>
          <p:cNvSpPr txBox="1">
            <a:spLocks noChangeArrowheads="1"/>
          </p:cNvSpPr>
          <p:nvPr/>
        </p:nvSpPr>
        <p:spPr bwMode="auto">
          <a:xfrm>
            <a:off x="5562600" y="6324600"/>
            <a:ext cx="2655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ctr" eaLnBrk="1" hangingPunct="1">
              <a:lnSpc>
                <a:spcPct val="100000"/>
              </a:lnSpc>
              <a:spcBef>
                <a:spcPct val="0"/>
              </a:spcBef>
              <a:buClrTx/>
              <a:buSzTx/>
              <a:buFont typeface="Times New Roman" panose="02020603050405020304" pitchFamily="18" charset="0"/>
              <a:buNone/>
            </a:pPr>
            <a:r>
              <a:rPr lang="en-US" altLang="en-US" sz="1400">
                <a:solidFill>
                  <a:schemeClr val="tx1"/>
                </a:solidFill>
                <a:ea typeface="ＭＳ Ｐゴシック" panose="020B0600070205080204" pitchFamily="34" charset="-128"/>
              </a:rPr>
              <a:t>Fichtinger</a:t>
            </a:r>
          </a:p>
        </p:txBody>
      </p:sp>
      <p:pic>
        <p:nvPicPr>
          <p:cNvPr id="5" name="Hata-Phillips-talk.pptx896-0">
            <a:hlinkClick r:id="" action="ppaction://media"/>
          </p:cNvPr>
          <p:cNvPicPr>
            <a:picLocks noRot="1" noChangeAspect="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987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en-US" smtClean="0"/>
              <a:t>Navigate</a:t>
            </a:r>
          </a:p>
        </p:txBody>
      </p:sp>
      <p:pic>
        <p:nvPicPr>
          <p:cNvPr id="54274" name="Picture 3" descr="TRProstateBiopsyRobo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75676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4"/>
          <p:cNvSpPr txBox="1">
            <a:spLocks noChangeArrowheads="1"/>
          </p:cNvSpPr>
          <p:nvPr/>
        </p:nvSpPr>
        <p:spPr bwMode="auto">
          <a:xfrm>
            <a:off x="5562600" y="6324600"/>
            <a:ext cx="2655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37931725" indent="-37474525">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ctr" eaLnBrk="1" hangingPunct="1">
              <a:lnSpc>
                <a:spcPct val="100000"/>
              </a:lnSpc>
              <a:spcBef>
                <a:spcPct val="0"/>
              </a:spcBef>
              <a:buClrTx/>
              <a:buSzTx/>
              <a:buFont typeface="Times New Roman" panose="02020603050405020304" pitchFamily="18" charset="0"/>
              <a:buNone/>
            </a:pPr>
            <a:r>
              <a:rPr lang="en-US" altLang="en-US" sz="1400">
                <a:solidFill>
                  <a:schemeClr val="tx1"/>
                </a:solidFill>
                <a:ea typeface="ＭＳ Ｐゴシック" panose="020B0600070205080204" pitchFamily="34" charset="-128"/>
              </a:rPr>
              <a:t>Fichtinger</a:t>
            </a:r>
          </a:p>
        </p:txBody>
      </p:sp>
      <p:pic>
        <p:nvPicPr>
          <p:cNvPr id="5" name="Hata-Phillips-talk.pptx897-0">
            <a:hlinkClick r:id="" action="ppaction://media"/>
          </p:cNvPr>
          <p:cNvPicPr>
            <a:picLocks noRot="1" noChangeAspect="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0416"/>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ctrTitle"/>
          </p:nvPr>
        </p:nvSpPr>
        <p:spPr/>
        <p:txBody>
          <a:bodyPr/>
          <a:lstStyle/>
          <a:p>
            <a:r>
              <a:rPr lang="en-US" altLang="en-US" smtClean="0"/>
              <a:t>What is Slicer for you (student) and healthcare research (patient)?</a:t>
            </a:r>
          </a:p>
        </p:txBody>
      </p:sp>
      <p:sp>
        <p:nvSpPr>
          <p:cNvPr id="56322" name="Subtitle 2"/>
          <p:cNvSpPr>
            <a:spLocks noGrp="1"/>
          </p:cNvSpPr>
          <p:nvPr>
            <p:ph type="subTitle" idx="1"/>
          </p:nvPr>
        </p:nvSpPr>
        <p:spPr/>
        <p:txBody>
          <a:bodyPr/>
          <a:lstStyle/>
          <a:p>
            <a:endParaRPr lang="en-US" altLang="en-US"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endParaRPr lang="en-US" altLang="en-US" smtClean="0"/>
          </a:p>
        </p:txBody>
      </p:sp>
      <p:sp>
        <p:nvSpPr>
          <p:cNvPr id="21506" name="Content Placeholder 2"/>
          <p:cNvSpPr>
            <a:spLocks noGrp="1"/>
          </p:cNvSpPr>
          <p:nvPr>
            <p:ph idx="1"/>
          </p:nvPr>
        </p:nvSpPr>
        <p:spPr/>
        <p:txBody>
          <a:bodyPr/>
          <a:lstStyle/>
          <a:p>
            <a:r>
              <a:rPr lang="en-US" altLang="en-US" sz="2800" smtClean="0"/>
              <a:t>1993-: LYMB -&gt; VTK  (Schroeder, Will; Martin, Ken; Lorensen, Bill) 1993-</a:t>
            </a:r>
          </a:p>
          <a:p>
            <a:r>
              <a:rPr lang="en-US" altLang="en-US" sz="2800" smtClean="0"/>
              <a:t>1995: VTK 0.5 delivered to Kikinis/Hata</a:t>
            </a:r>
          </a:p>
          <a:p>
            <a:r>
              <a:rPr lang="en-US" altLang="en-US" sz="2800" smtClean="0"/>
              <a:t>1997” PJ Kelly’s comment to Hat 1997 paper in Neurosurgey</a:t>
            </a:r>
          </a:p>
          <a:p>
            <a:r>
              <a:rPr lang="en-US" altLang="en-US" sz="2800" smtClean="0"/>
              <a:t>Fast Slicing </a:t>
            </a:r>
            <a:r>
              <a:rPr lang="mr-IN" altLang="en-US" sz="2800" smtClean="0"/>
              <a:t>–</a:t>
            </a:r>
            <a:r>
              <a:rPr lang="en-US" altLang="en-US" sz="2800" smtClean="0"/>
              <a:t> Hata/Westin</a:t>
            </a:r>
          </a:p>
          <a:p>
            <a:r>
              <a:rPr lang="en-US" altLang="en-US" sz="2800" smtClean="0"/>
              <a:t>IJK-to-RAS concept </a:t>
            </a:r>
            <a:r>
              <a:rPr lang="mr-IN" altLang="en-US" sz="2800" smtClean="0"/>
              <a:t>–</a:t>
            </a:r>
            <a:r>
              <a:rPr lang="en-US" altLang="en-US" sz="2800" smtClean="0"/>
              <a:t> Hata</a:t>
            </a:r>
          </a:p>
          <a:p>
            <a:r>
              <a:rPr lang="en-US" altLang="en-US" sz="2800" smtClean="0"/>
              <a:t>RAS-to-RAS for registration - Hata</a:t>
            </a:r>
          </a:p>
          <a:p>
            <a:r>
              <a:rPr lang="en-US" altLang="en-US" sz="2800" smtClean="0"/>
              <a:t>MICCAI 99 (Cambridge) </a:t>
            </a:r>
          </a:p>
          <a:p>
            <a:r>
              <a:rPr lang="en-US" altLang="en-US" sz="2800" smtClean="0"/>
              <a:t>MRML </a:t>
            </a:r>
            <a:r>
              <a:rPr lang="mr-IN" altLang="en-US" sz="2800" smtClean="0"/>
              <a:t>–</a:t>
            </a:r>
            <a:r>
              <a:rPr lang="en-US" altLang="en-US" sz="2800" smtClean="0"/>
              <a:t> Wells/Gering/Kikinis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endParaRPr lang="en-US" altLang="en-US" smtClean="0"/>
          </a:p>
        </p:txBody>
      </p:sp>
      <p:pic>
        <p:nvPicPr>
          <p:cNvPr id="57346" name="Content Placeholder 3" descr="tiffs_Page_03.jpg"/>
          <p:cNvPicPr>
            <a:picLocks noGrp="1" noChangeAspect="1"/>
          </p:cNvPicPr>
          <p:nvPr>
            <p:ph idx="1"/>
          </p:nvPr>
        </p:nvPicPr>
        <p:blipFill>
          <a:blip r:embed="rId2">
            <a:extLst>
              <a:ext uri="{28A0092B-C50C-407E-A947-70E740481C1C}">
                <a14:useLocalDpi xmlns:a14="http://schemas.microsoft.com/office/drawing/2010/main" val="0"/>
              </a:ext>
            </a:extLst>
          </a:blip>
          <a:srcRect l="-562" r="-1385"/>
          <a:stretch>
            <a:fillRect/>
          </a:stretch>
        </p:blipFill>
        <p:spPr>
          <a:xfrm>
            <a:off x="0" y="0"/>
            <a:ext cx="9144000" cy="6727825"/>
          </a:xfrm>
        </p:spPr>
      </p:pic>
      <p:sp>
        <p:nvSpPr>
          <p:cNvPr id="57347" name="TextBox 4"/>
          <p:cNvSpPr txBox="1">
            <a:spLocks noChangeArrowheads="1"/>
          </p:cNvSpPr>
          <p:nvPr/>
        </p:nvSpPr>
        <p:spPr bwMode="auto">
          <a:xfrm>
            <a:off x="2103438" y="6423025"/>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Slide courtesy of Fedorov, Kikinis</a:t>
            </a:r>
          </a:p>
        </p:txBody>
      </p:sp>
      <p:sp>
        <p:nvSpPr>
          <p:cNvPr id="3" name="Rectangle 2"/>
          <p:cNvSpPr>
            <a:spLocks noChangeArrowheads="1"/>
          </p:cNvSpPr>
          <p:nvPr/>
        </p:nvSpPr>
        <p:spPr bwMode="auto">
          <a:xfrm>
            <a:off x="457200" y="2908300"/>
            <a:ext cx="4368800" cy="673100"/>
          </a:xfrm>
          <a:prstGeom prst="rect">
            <a:avLst/>
          </a:prstGeom>
          <a:noFill/>
          <a:ln w="38100">
            <a:solidFill>
              <a:schemeClr val="accent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a typeface="ヒラギノ角ゴ Pro W3" charset="-128"/>
            </a:endParaRPr>
          </a:p>
        </p:txBody>
      </p:sp>
      <p:sp>
        <p:nvSpPr>
          <p:cNvPr id="6" name="Rectangle 5"/>
          <p:cNvSpPr>
            <a:spLocks noChangeArrowheads="1"/>
          </p:cNvSpPr>
          <p:nvPr/>
        </p:nvSpPr>
        <p:spPr bwMode="auto">
          <a:xfrm>
            <a:off x="5143500" y="1968500"/>
            <a:ext cx="3860800" cy="2324100"/>
          </a:xfrm>
          <a:prstGeom prst="rect">
            <a:avLst/>
          </a:prstGeom>
          <a:noFill/>
          <a:ln w="38100">
            <a:solidFill>
              <a:srgbClr val="C0504D"/>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a typeface="ヒラギノ角ゴ Pro W3" charset="-128"/>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endParaRPr lang="en-US" altLang="en-US" smtClean="0"/>
          </a:p>
        </p:txBody>
      </p:sp>
      <p:pic>
        <p:nvPicPr>
          <p:cNvPr id="58370" name="Content Placeholder 3" descr="tiffs_Page_03.jpg"/>
          <p:cNvPicPr>
            <a:picLocks noGrp="1" noChangeAspect="1"/>
          </p:cNvPicPr>
          <p:nvPr>
            <p:ph idx="1"/>
          </p:nvPr>
        </p:nvPicPr>
        <p:blipFill>
          <a:blip r:embed="rId2">
            <a:extLst>
              <a:ext uri="{28A0092B-C50C-407E-A947-70E740481C1C}">
                <a14:useLocalDpi xmlns:a14="http://schemas.microsoft.com/office/drawing/2010/main" val="0"/>
              </a:ext>
            </a:extLst>
          </a:blip>
          <a:srcRect l="-562" r="-1385"/>
          <a:stretch>
            <a:fillRect/>
          </a:stretch>
        </p:blipFill>
        <p:spPr>
          <a:xfrm>
            <a:off x="0" y="0"/>
            <a:ext cx="9144000" cy="6727825"/>
          </a:xfrm>
        </p:spPr>
      </p:pic>
      <p:sp>
        <p:nvSpPr>
          <p:cNvPr id="58371" name="TextBox 4"/>
          <p:cNvSpPr txBox="1">
            <a:spLocks noChangeArrowheads="1"/>
          </p:cNvSpPr>
          <p:nvPr/>
        </p:nvSpPr>
        <p:spPr bwMode="auto">
          <a:xfrm>
            <a:off x="2103438" y="6423025"/>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Slide courtesy of Fedorov, Kikinis</a:t>
            </a:r>
          </a:p>
        </p:txBody>
      </p:sp>
      <p:sp>
        <p:nvSpPr>
          <p:cNvPr id="3" name="Rectangle 2"/>
          <p:cNvSpPr>
            <a:spLocks noChangeArrowheads="1"/>
          </p:cNvSpPr>
          <p:nvPr/>
        </p:nvSpPr>
        <p:spPr bwMode="auto">
          <a:xfrm>
            <a:off x="355600" y="1570038"/>
            <a:ext cx="4560888" cy="2076450"/>
          </a:xfrm>
          <a:prstGeom prst="rect">
            <a:avLst/>
          </a:prstGeom>
          <a:noFill/>
          <a:ln w="9525">
            <a:solidFill>
              <a:schemeClr val="accent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a typeface="ヒラギノ角ゴ Pro W3" charset="-128"/>
            </a:endParaRPr>
          </a:p>
        </p:txBody>
      </p:sp>
      <p:sp>
        <p:nvSpPr>
          <p:cNvPr id="8" name="Curved Right Arrow 7"/>
          <p:cNvSpPr>
            <a:spLocks noChangeArrowheads="1"/>
          </p:cNvSpPr>
          <p:nvPr/>
        </p:nvSpPr>
        <p:spPr bwMode="auto">
          <a:xfrm>
            <a:off x="58738" y="3436938"/>
            <a:ext cx="398462" cy="1082675"/>
          </a:xfrm>
          <a:prstGeom prst="curvedRightArrow">
            <a:avLst>
              <a:gd name="adj1" fmla="val 24983"/>
              <a:gd name="adj2" fmla="val 49965"/>
              <a:gd name="adj3" fmla="val 25000"/>
            </a:avLst>
          </a:prstGeom>
          <a:solidFill>
            <a:srgbClr val="FF0000"/>
          </a:solidFill>
          <a:ln w="9525">
            <a:solidFill>
              <a:srgbClr val="C0504D"/>
            </a:solidFill>
            <a:miter lim="800000"/>
            <a:headEnd/>
            <a:tailEnd/>
          </a:ln>
          <a:effectLst>
            <a:outerShdw blurRad="40000" dist="23000" dir="5400000" rotWithShape="0">
              <a:srgbClr val="808080">
                <a:alpha val="34998"/>
              </a:srgbClr>
            </a:outerShdw>
          </a:effec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ea typeface="ヒラギノ角ゴ Pro W3" charset="-128"/>
            </a:endParaRPr>
          </a:p>
        </p:txBody>
      </p:sp>
      <p:sp>
        <p:nvSpPr>
          <p:cNvPr id="9" name="Multiply 8"/>
          <p:cNvSpPr>
            <a:spLocks/>
          </p:cNvSpPr>
          <p:nvPr/>
        </p:nvSpPr>
        <p:spPr bwMode="auto">
          <a:xfrm>
            <a:off x="1092200" y="3797300"/>
            <a:ext cx="2905125" cy="1270000"/>
          </a:xfrm>
          <a:custGeom>
            <a:avLst/>
            <a:gdLst>
              <a:gd name="T0" fmla="*/ 637888 w 2904679"/>
              <a:gd name="T1" fmla="*/ 441864 h 1270115"/>
              <a:gd name="T2" fmla="*/ 757589 w 2904679"/>
              <a:gd name="T3" fmla="*/ 168181 h 1270115"/>
              <a:gd name="T4" fmla="*/ 1452563 w 2904679"/>
              <a:gd name="T5" fmla="*/ 471994 h 1270115"/>
              <a:gd name="T6" fmla="*/ 2147536 w 2904679"/>
              <a:gd name="T7" fmla="*/ 168181 h 1270115"/>
              <a:gd name="T8" fmla="*/ 2267237 w 2904679"/>
              <a:gd name="T9" fmla="*/ 441864 h 1270115"/>
              <a:gd name="T10" fmla="*/ 1825438 w 2904679"/>
              <a:gd name="T11" fmla="*/ 635000 h 1270115"/>
              <a:gd name="T12" fmla="*/ 2267237 w 2904679"/>
              <a:gd name="T13" fmla="*/ 828136 h 1270115"/>
              <a:gd name="T14" fmla="*/ 2147536 w 2904679"/>
              <a:gd name="T15" fmla="*/ 1101819 h 1270115"/>
              <a:gd name="T16" fmla="*/ 1452563 w 2904679"/>
              <a:gd name="T17" fmla="*/ 798006 h 1270115"/>
              <a:gd name="T18" fmla="*/ 757589 w 2904679"/>
              <a:gd name="T19" fmla="*/ 1101819 h 1270115"/>
              <a:gd name="T20" fmla="*/ 637888 w 2904679"/>
              <a:gd name="T21" fmla="*/ 828136 h 1270115"/>
              <a:gd name="T22" fmla="*/ 1079687 w 2904679"/>
              <a:gd name="T23" fmla="*/ 635000 h 1270115"/>
              <a:gd name="T24" fmla="*/ 637888 w 2904679"/>
              <a:gd name="T25" fmla="*/ 441864 h 12701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04679" h="1270115">
                <a:moveTo>
                  <a:pt x="637790" y="441904"/>
                </a:moveTo>
                <a:lnTo>
                  <a:pt x="757473" y="168196"/>
                </a:lnTo>
                <a:lnTo>
                  <a:pt x="1452340" y="472037"/>
                </a:lnTo>
                <a:lnTo>
                  <a:pt x="2147206" y="168196"/>
                </a:lnTo>
                <a:lnTo>
                  <a:pt x="2266889" y="441904"/>
                </a:lnTo>
                <a:lnTo>
                  <a:pt x="1825158" y="635058"/>
                </a:lnTo>
                <a:lnTo>
                  <a:pt x="2266889" y="828211"/>
                </a:lnTo>
                <a:lnTo>
                  <a:pt x="2147206" y="1101919"/>
                </a:lnTo>
                <a:lnTo>
                  <a:pt x="1452340" y="798078"/>
                </a:lnTo>
                <a:lnTo>
                  <a:pt x="757473" y="1101919"/>
                </a:lnTo>
                <a:lnTo>
                  <a:pt x="637790" y="828211"/>
                </a:lnTo>
                <a:lnTo>
                  <a:pt x="1079521" y="635058"/>
                </a:lnTo>
                <a:lnTo>
                  <a:pt x="637790" y="441904"/>
                </a:lnTo>
                <a:close/>
              </a:path>
            </a:pathLst>
          </a:custGeom>
          <a:solidFill>
            <a:srgbClr val="FF0000"/>
          </a:solidFill>
          <a:ln w="9525" cap="flat" cmpd="sng">
            <a:solidFill>
              <a:srgbClr val="00CC98"/>
            </a:solidFill>
            <a:prstDash val="solid"/>
            <a:round/>
            <a:headEnd/>
            <a:tailEnd/>
          </a:ln>
          <a:effectLst>
            <a:outerShdw blurRad="40000" dist="23000" dir="5400000" rotWithShape="0">
              <a:srgbClr val="000000">
                <a:alpha val="34998"/>
              </a:srgbClr>
            </a:outerShdw>
          </a:effectLst>
        </p:spPr>
        <p:txBody>
          <a:bodyPr anchor="ctr"/>
          <a:lstStyle/>
          <a:p>
            <a:endParaRPr lang="en-US"/>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endParaRPr lang="en-US" altLang="en-US" smtClean="0"/>
          </a:p>
        </p:txBody>
      </p:sp>
      <p:pic>
        <p:nvPicPr>
          <p:cNvPr id="59394" name="Content Placeholder 3" descr="tiffs_Page_03.jpg"/>
          <p:cNvPicPr>
            <a:picLocks noGrp="1" noChangeAspect="1"/>
          </p:cNvPicPr>
          <p:nvPr>
            <p:ph idx="1"/>
          </p:nvPr>
        </p:nvPicPr>
        <p:blipFill>
          <a:blip r:embed="rId2">
            <a:extLst>
              <a:ext uri="{28A0092B-C50C-407E-A947-70E740481C1C}">
                <a14:useLocalDpi xmlns:a14="http://schemas.microsoft.com/office/drawing/2010/main" val="0"/>
              </a:ext>
            </a:extLst>
          </a:blip>
          <a:srcRect l="-562" r="-1385"/>
          <a:stretch>
            <a:fillRect/>
          </a:stretch>
        </p:blipFill>
        <p:spPr>
          <a:xfrm>
            <a:off x="0" y="0"/>
            <a:ext cx="9144000" cy="6727825"/>
          </a:xfrm>
        </p:spPr>
      </p:pic>
      <p:sp>
        <p:nvSpPr>
          <p:cNvPr id="59395" name="TextBox 4"/>
          <p:cNvSpPr txBox="1">
            <a:spLocks noChangeArrowheads="1"/>
          </p:cNvSpPr>
          <p:nvPr/>
        </p:nvSpPr>
        <p:spPr bwMode="auto">
          <a:xfrm>
            <a:off x="2103438" y="6423025"/>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Slide courtesy of Fedorov, Kikinis</a:t>
            </a:r>
          </a:p>
        </p:txBody>
      </p:sp>
      <p:sp>
        <p:nvSpPr>
          <p:cNvPr id="3" name="Rectangle 2"/>
          <p:cNvSpPr>
            <a:spLocks noChangeArrowheads="1"/>
          </p:cNvSpPr>
          <p:nvPr/>
        </p:nvSpPr>
        <p:spPr bwMode="auto">
          <a:xfrm>
            <a:off x="355600" y="1570038"/>
            <a:ext cx="4560888" cy="2076450"/>
          </a:xfrm>
          <a:prstGeom prst="rect">
            <a:avLst/>
          </a:prstGeom>
          <a:noFill/>
          <a:ln w="9525">
            <a:solidFill>
              <a:schemeClr val="accent2"/>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FFFF"/>
              </a:solidFill>
              <a:ea typeface="ヒラギノ角ゴ Pro W3" charset="-128"/>
            </a:endParaRPr>
          </a:p>
        </p:txBody>
      </p:sp>
      <p:sp>
        <p:nvSpPr>
          <p:cNvPr id="8" name="Curved Right Arrow 7"/>
          <p:cNvSpPr>
            <a:spLocks noChangeArrowheads="1"/>
          </p:cNvSpPr>
          <p:nvPr/>
        </p:nvSpPr>
        <p:spPr bwMode="auto">
          <a:xfrm>
            <a:off x="58738" y="3436938"/>
            <a:ext cx="398462" cy="1082675"/>
          </a:xfrm>
          <a:prstGeom prst="curvedRightArrow">
            <a:avLst>
              <a:gd name="adj1" fmla="val 24983"/>
              <a:gd name="adj2" fmla="val 49965"/>
              <a:gd name="adj3" fmla="val 25000"/>
            </a:avLst>
          </a:prstGeom>
          <a:solidFill>
            <a:srgbClr val="FF0000"/>
          </a:solidFill>
          <a:ln w="9525">
            <a:solidFill>
              <a:srgbClr val="C0504D"/>
            </a:solidFill>
            <a:miter lim="800000"/>
            <a:headEnd/>
            <a:tailEnd/>
          </a:ln>
          <a:effectLst>
            <a:outerShdw blurRad="40000" dist="23000" dir="5400000" rotWithShape="0">
              <a:srgbClr val="808080">
                <a:alpha val="34998"/>
              </a:srgbClr>
            </a:outerShdw>
          </a:effectLst>
        </p:spPr>
        <p:txBody>
          <a:bodyPr anchor="ctr"/>
          <a:lstStyle>
            <a:lvl1pPr>
              <a:defRPr kumimoji="1" sz="2400">
                <a:solidFill>
                  <a:schemeClr val="tx1"/>
                </a:solidFill>
                <a:latin typeface="Arial" panose="020B0604020202020204" pitchFamily="34" charset="0"/>
                <a:ea typeface="ＭＳ Ｐゴシック" panose="020B0600070205080204" pitchFamily="34" charset="-128"/>
              </a:defRPr>
            </a:lvl1pPr>
            <a:lvl2pPr marL="742950" indent="-285750">
              <a:defRPr kumimoji="1" sz="2400">
                <a:solidFill>
                  <a:schemeClr val="tx1"/>
                </a:solidFill>
                <a:latin typeface="Arial" panose="020B0604020202020204" pitchFamily="34" charset="0"/>
                <a:ea typeface="ＭＳ Ｐゴシック" panose="020B0600070205080204" pitchFamily="34" charset="-128"/>
              </a:defRPr>
            </a:lvl2pPr>
            <a:lvl3pPr marL="1143000" indent="-228600">
              <a:defRPr kumimoji="1" sz="2400">
                <a:solidFill>
                  <a:schemeClr val="tx1"/>
                </a:solidFill>
                <a:latin typeface="Arial" panose="020B0604020202020204" pitchFamily="34" charset="0"/>
                <a:ea typeface="ＭＳ Ｐゴシック" panose="020B0600070205080204" pitchFamily="34" charset="-128"/>
              </a:defRPr>
            </a:lvl3pPr>
            <a:lvl4pPr marL="1600200" indent="-228600">
              <a:defRPr kumimoji="1" sz="2400">
                <a:solidFill>
                  <a:schemeClr val="tx1"/>
                </a:solidFill>
                <a:latin typeface="Arial" panose="020B0604020202020204" pitchFamily="34" charset="0"/>
                <a:ea typeface="ＭＳ Ｐゴシック" panose="020B0600070205080204" pitchFamily="34" charset="-128"/>
              </a:defRPr>
            </a:lvl4pPr>
            <a:lvl5pPr marL="2057400" indent="-228600">
              <a:defRPr kumimoji="1"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ea typeface="ヒラギノ角ゴ Pro W3" charset="-128"/>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smtClean="0"/>
              <a:t>Standard of Care</a:t>
            </a:r>
          </a:p>
        </p:txBody>
      </p:sp>
      <p:sp>
        <p:nvSpPr>
          <p:cNvPr id="60418" name="Content Placeholder 2"/>
          <p:cNvSpPr>
            <a:spLocks noGrp="1"/>
          </p:cNvSpPr>
          <p:nvPr>
            <p:ph idx="1"/>
          </p:nvPr>
        </p:nvSpPr>
        <p:spPr/>
        <p:txBody>
          <a:bodyPr/>
          <a:lstStyle/>
          <a:p>
            <a:r>
              <a:rPr lang="en-US" altLang="en-US" smtClean="0"/>
              <a:t>Industry software</a:t>
            </a:r>
          </a:p>
          <a:p>
            <a:r>
              <a:rPr lang="en-US" altLang="en-US" smtClean="0"/>
              <a:t>510K, PMA</a:t>
            </a:r>
          </a:p>
          <a:p>
            <a:r>
              <a:rPr lang="en-US" altLang="en-US" smtClean="0"/>
              <a:t>Many (undisclosed) precedents of 3D Slicer used in commercial medical devices</a:t>
            </a:r>
          </a:p>
          <a:p>
            <a:pPr lvl="1"/>
            <a:r>
              <a:rPr lang="en-US" altLang="en-US" smtClean="0"/>
              <a:t>Software for Medical Devices</a:t>
            </a:r>
          </a:p>
          <a:p>
            <a:r>
              <a:rPr lang="en-US" altLang="en-US" smtClean="0"/>
              <a:t>Benefit/Challenges</a:t>
            </a:r>
          </a:p>
          <a:p>
            <a:endParaRPr lang="en-US" altLang="en-US"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ltLang="ja-JP" smtClean="0"/>
              <a:t>Conclusion</a:t>
            </a:r>
          </a:p>
        </p:txBody>
      </p:sp>
      <p:sp>
        <p:nvSpPr>
          <p:cNvPr id="61442" name="Rectangle 3"/>
          <p:cNvSpPr>
            <a:spLocks noGrp="1" noChangeArrowheads="1"/>
          </p:cNvSpPr>
          <p:nvPr>
            <p:ph idx="1"/>
          </p:nvPr>
        </p:nvSpPr>
        <p:spPr/>
        <p:txBody>
          <a:bodyPr/>
          <a:lstStyle/>
          <a:p>
            <a:pPr eaLnBrk="1" hangingPunct="1"/>
            <a:r>
              <a:rPr lang="en-US" altLang="ja-JP" sz="2800" smtClean="0"/>
              <a:t>Image Guided Therapy</a:t>
            </a:r>
          </a:p>
          <a:p>
            <a:pPr eaLnBrk="1" hangingPunct="1"/>
            <a:r>
              <a:rPr lang="en-US" altLang="ja-JP" sz="2800" smtClean="0"/>
              <a:t>Robot, as positioning tool, enhances the precision of the MRI-guided therapy</a:t>
            </a:r>
          </a:p>
          <a:p>
            <a:pPr eaLnBrk="1" hangingPunct="1"/>
            <a:r>
              <a:rPr lang="en-US" altLang="ja-JP" sz="2800" smtClean="0"/>
              <a:t>Added value - organ motion compensation will enable IGT of moving organ</a:t>
            </a:r>
          </a:p>
          <a:p>
            <a:pPr eaLnBrk="1" hangingPunct="1"/>
            <a:r>
              <a:rPr lang="en-US" altLang="ja-JP" sz="2800" smtClean="0"/>
              <a:t>National Center for Image Guided Therapy facilitates IGT research in both academic and industrial research programs</a:t>
            </a:r>
          </a:p>
          <a:p>
            <a:pPr eaLnBrk="1" hangingPunct="1"/>
            <a:endParaRPr lang="en-US" altLang="ja-JP" smtClean="0"/>
          </a:p>
          <a:p>
            <a:pPr eaLnBrk="1" hangingPunct="1"/>
            <a:endParaRPr lang="en-US" altLang="ja-JP" smtClean="0"/>
          </a:p>
        </p:txBody>
      </p:sp>
      <p:pic>
        <p:nvPicPr>
          <p:cNvPr id="4" name="Hata-Phillips-talk.pptx685-0">
            <a:hlinkClick r:id="" action="ppaction://media"/>
          </p:cNvPr>
          <p:cNvPicPr>
            <a:picLocks noRot="1" noChangeAspect="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47125" y="6461125"/>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971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3" descr="1000th-case"/>
          <p:cNvPicPr>
            <a:picLocks noChangeAspect="1" noChangeArrowheads="1"/>
          </p:cNvPicPr>
          <p:nvPr/>
        </p:nvPicPr>
        <p:blipFill>
          <a:blip r:embed="rId2">
            <a:extLst>
              <a:ext uri="{28A0092B-C50C-407E-A947-70E740481C1C}">
                <a14:useLocalDpi xmlns:a14="http://schemas.microsoft.com/office/drawing/2010/main" val="0"/>
              </a:ext>
            </a:extLst>
          </a:blip>
          <a:srcRect l="19714"/>
          <a:stretch>
            <a:fillRect/>
          </a:stretch>
        </p:blipFill>
        <p:spPr bwMode="auto">
          <a:xfrm>
            <a:off x="381000" y="762000"/>
            <a:ext cx="8382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extBox 1"/>
          <p:cNvSpPr txBox="1">
            <a:spLocks noChangeArrowheads="1"/>
          </p:cNvSpPr>
          <p:nvPr/>
        </p:nvSpPr>
        <p:spPr bwMode="auto">
          <a:xfrm>
            <a:off x="1524000" y="152400"/>
            <a:ext cx="5446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a:solidFill>
                  <a:schemeClr val="tx1"/>
                </a:solidFill>
                <a:ea typeface="ＭＳ Ｐゴシック" panose="020B0600070205080204" pitchFamily="34" charset="-128"/>
              </a:rPr>
              <a:t>1996-2006 – 1000+ Neurosurgey case</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Date Placeholder 3"/>
          <p:cNvSpPr>
            <a:spLocks noGrp="1"/>
          </p:cNvSpPr>
          <p:nvPr>
            <p:ph type="dt" sz="quarter" idx="4294967295"/>
          </p:nvPr>
        </p:nvSpPr>
        <p:spPr bwMode="auto">
          <a:xfrm>
            <a:off x="5943600" y="6400800"/>
            <a:ext cx="1903413"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r" eaLnBrk="1" hangingPunct="1">
              <a:lnSpc>
                <a:spcPct val="100000"/>
              </a:lnSpc>
              <a:spcBef>
                <a:spcPct val="0"/>
              </a:spcBef>
              <a:buClr>
                <a:srgbClr val="03A755"/>
              </a:buClr>
              <a:buSzTx/>
              <a:buFont typeface="Arial" panose="020B0604020202020204" pitchFamily="34" charset="0"/>
              <a:buNone/>
            </a:pPr>
            <a:fld id="{2ECA0419-77D4-4EDD-8B6B-CF6FF6212EBF}" type="datetime1">
              <a:rPr kumimoji="0" lang="en-US" altLang="en-US" sz="1000">
                <a:solidFill>
                  <a:srgbClr val="03A755"/>
                </a:solidFill>
                <a:ea typeface="ＭＳ Ｐゴシック" panose="020B0600070205080204" pitchFamily="34" charset="-128"/>
              </a:rPr>
              <a:pPr algn="r" eaLnBrk="1" hangingPunct="1">
                <a:lnSpc>
                  <a:spcPct val="100000"/>
                </a:lnSpc>
                <a:spcBef>
                  <a:spcPct val="0"/>
                </a:spcBef>
                <a:buClr>
                  <a:srgbClr val="03A755"/>
                </a:buClr>
                <a:buSzTx/>
                <a:buFont typeface="Arial" panose="020B0604020202020204" pitchFamily="34" charset="0"/>
                <a:buNone/>
              </a:pPr>
              <a:t>7/28/2017</a:t>
            </a:fld>
            <a:endParaRPr kumimoji="0" lang="en-US" altLang="en-US" sz="1000">
              <a:solidFill>
                <a:srgbClr val="03A755"/>
              </a:solidFill>
              <a:ea typeface="ＭＳ Ｐゴシック" panose="020B0600070205080204" pitchFamily="34" charset="-128"/>
            </a:endParaRPr>
          </a:p>
        </p:txBody>
      </p:sp>
      <p:sp>
        <p:nvSpPr>
          <p:cNvPr id="23554" name="Slide Number Placeholder 4"/>
          <p:cNvSpPr>
            <a:spLocks noGrp="1"/>
          </p:cNvSpPr>
          <p:nvPr>
            <p:ph type="sldNum" sz="quarter" idx="10"/>
          </p:nvPr>
        </p:nvSpPr>
        <p:spPr>
          <a:xfrm>
            <a:off x="6934200" y="6324600"/>
            <a:ext cx="1905000" cy="28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
                <a:srgbClr val="03A755"/>
              </a:buClr>
              <a:buSzTx/>
              <a:buFont typeface="Arial" panose="020B0604020202020204" pitchFamily="34" charset="0"/>
              <a:buNone/>
            </a:pPr>
            <a:fld id="{1E363C2E-4A4D-411F-88E6-12DE4C1E0A1A}" type="slidenum">
              <a:rPr lang="en-US" altLang="en-US" sz="1000" smtClean="0">
                <a:solidFill>
                  <a:srgbClr val="03A755"/>
                </a:solidFill>
                <a:ea typeface="ＭＳ Ｐゴシック" panose="020B0600070205080204" pitchFamily="34" charset="-128"/>
              </a:rPr>
              <a:pPr>
                <a:lnSpc>
                  <a:spcPct val="100000"/>
                </a:lnSpc>
                <a:spcBef>
                  <a:spcPct val="0"/>
                </a:spcBef>
                <a:buClr>
                  <a:srgbClr val="03A755"/>
                </a:buClr>
                <a:buSzTx/>
                <a:buFont typeface="Arial" panose="020B0604020202020204" pitchFamily="34" charset="0"/>
                <a:buNone/>
              </a:pPr>
              <a:t>5</a:t>
            </a:fld>
            <a:endParaRPr lang="en-US" altLang="en-US" sz="1000" smtClean="0">
              <a:solidFill>
                <a:srgbClr val="03A755"/>
              </a:solidFill>
              <a:ea typeface="ＭＳ Ｐゴシック" panose="020B0600070205080204" pitchFamily="34" charset="-128"/>
            </a:endParaRPr>
          </a:p>
        </p:txBody>
      </p:sp>
      <p:pic>
        <p:nvPicPr>
          <p:cNvPr id="23555" name="Picture 2" descr="C:\mit\SmThesis\images\edit-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0"/>
            <a:ext cx="5368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Date Placeholder 1"/>
          <p:cNvSpPr>
            <a:spLocks noGrp="1"/>
          </p:cNvSpPr>
          <p:nvPr>
            <p:ph type="dt" sz="quarter" idx="4294967295"/>
          </p:nvPr>
        </p:nvSpPr>
        <p:spPr bwMode="auto">
          <a:xfrm>
            <a:off x="5943600" y="6400800"/>
            <a:ext cx="1903413"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r" eaLnBrk="1" hangingPunct="1">
              <a:lnSpc>
                <a:spcPct val="100000"/>
              </a:lnSpc>
              <a:spcBef>
                <a:spcPct val="0"/>
              </a:spcBef>
              <a:buClr>
                <a:srgbClr val="03A755"/>
              </a:buClr>
              <a:buSzTx/>
              <a:buFont typeface="Arial" panose="020B0604020202020204" pitchFamily="34" charset="0"/>
              <a:buNone/>
            </a:pPr>
            <a:fld id="{3FEBFD9E-F626-413D-9265-6F2ACADE497B}" type="datetime1">
              <a:rPr kumimoji="0" lang="en-US" altLang="en-US" sz="1000">
                <a:solidFill>
                  <a:srgbClr val="03A755"/>
                </a:solidFill>
                <a:ea typeface="ＭＳ Ｐゴシック" panose="020B0600070205080204" pitchFamily="34" charset="-128"/>
              </a:rPr>
              <a:pPr algn="r" eaLnBrk="1" hangingPunct="1">
                <a:lnSpc>
                  <a:spcPct val="100000"/>
                </a:lnSpc>
                <a:spcBef>
                  <a:spcPct val="0"/>
                </a:spcBef>
                <a:buClr>
                  <a:srgbClr val="03A755"/>
                </a:buClr>
                <a:buSzTx/>
                <a:buFont typeface="Arial" panose="020B0604020202020204" pitchFamily="34" charset="0"/>
                <a:buNone/>
              </a:pPr>
              <a:t>7/28/2017</a:t>
            </a:fld>
            <a:endParaRPr kumimoji="0" lang="en-US" altLang="en-US" sz="1000">
              <a:solidFill>
                <a:srgbClr val="03A755"/>
              </a:solidFill>
              <a:ea typeface="ＭＳ Ｐゴシック" panose="020B0600070205080204" pitchFamily="34" charset="-128"/>
            </a:endParaRPr>
          </a:p>
        </p:txBody>
      </p:sp>
      <p:sp>
        <p:nvSpPr>
          <p:cNvPr id="24578" name="Slide Number Placeholder 2"/>
          <p:cNvSpPr>
            <a:spLocks noGrp="1"/>
          </p:cNvSpPr>
          <p:nvPr>
            <p:ph type="sldNum" sz="quarter" idx="10"/>
          </p:nvPr>
        </p:nvSpPr>
        <p:spPr>
          <a:xfrm>
            <a:off x="6934200" y="6324600"/>
            <a:ext cx="1905000" cy="28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
                <a:srgbClr val="03A755"/>
              </a:buClr>
              <a:buSzTx/>
              <a:buFont typeface="Arial" panose="020B0604020202020204" pitchFamily="34" charset="0"/>
              <a:buNone/>
            </a:pPr>
            <a:fld id="{A5F3A2DD-E064-4D4C-BCBD-59FA4CE403E7}" type="slidenum">
              <a:rPr lang="en-US" altLang="en-US" sz="1000" smtClean="0">
                <a:solidFill>
                  <a:srgbClr val="03A755"/>
                </a:solidFill>
                <a:ea typeface="ＭＳ Ｐゴシック" panose="020B0600070205080204" pitchFamily="34" charset="-128"/>
              </a:rPr>
              <a:pPr>
                <a:lnSpc>
                  <a:spcPct val="100000"/>
                </a:lnSpc>
                <a:spcBef>
                  <a:spcPct val="0"/>
                </a:spcBef>
                <a:buClr>
                  <a:srgbClr val="03A755"/>
                </a:buClr>
                <a:buSzTx/>
                <a:buFont typeface="Arial" panose="020B0604020202020204" pitchFamily="34" charset="0"/>
                <a:buNone/>
              </a:pPr>
              <a:t>6</a:t>
            </a:fld>
            <a:endParaRPr lang="en-US" altLang="en-US" sz="1000" smtClean="0">
              <a:solidFill>
                <a:srgbClr val="03A755"/>
              </a:solidFill>
              <a:ea typeface="ＭＳ Ｐゴシック" panose="020B0600070205080204" pitchFamily="34" charset="-128"/>
            </a:endParaRPr>
          </a:p>
        </p:txBody>
      </p:sp>
      <p:sp>
        <p:nvSpPr>
          <p:cNvPr id="24579" name="Rectangle 2"/>
          <p:cNvSpPr>
            <a:spLocks noGrp="1" noChangeArrowheads="1"/>
          </p:cNvSpPr>
          <p:nvPr>
            <p:ph type="title" idx="4294967295"/>
          </p:nvPr>
        </p:nvSpPr>
        <p:spPr>
          <a:xfrm>
            <a:off x="4419600" y="2667000"/>
            <a:ext cx="3708400" cy="1143000"/>
          </a:xfrm>
        </p:spPr>
        <p:txBody>
          <a:bodyPr/>
          <a:lstStyle/>
          <a:p>
            <a:r>
              <a:rPr lang="en-US" altLang="en-US" smtClean="0"/>
              <a:t>3D Tracker</a:t>
            </a:r>
          </a:p>
        </p:txBody>
      </p:sp>
      <p:pic>
        <p:nvPicPr>
          <p:cNvPr id="206851" name="Picture 3" descr="C:\mit\SmThesis\images\axi-sag-lo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828800"/>
            <a:ext cx="5638800"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C:\mit\SmThesis\images\staronbr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22300"/>
            <a:ext cx="35052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3" name="Rectangle 5"/>
          <p:cNvSpPr>
            <a:spLocks noChangeArrowheads="1"/>
          </p:cNvSpPr>
          <p:nvPr/>
        </p:nvSpPr>
        <p:spPr bwMode="auto">
          <a:xfrm>
            <a:off x="304800" y="6202363"/>
            <a:ext cx="1733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buFontTx/>
              <a:buChar char="•"/>
              <a:defRPr/>
            </a:pPr>
            <a:r>
              <a:rPr lang="en-US" altLang="x-none" sz="1200">
                <a:latin typeface="Arial" charset="0"/>
                <a:ea typeface="ＭＳ Ｐゴシック" charset="-128"/>
              </a:rPr>
              <a:t>Provided by D. Gering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txBox="1">
            <a:spLocks/>
          </p:cNvSpPr>
          <p:nvPr/>
        </p:nvSpPr>
        <p:spPr bwMode="auto">
          <a:xfrm>
            <a:off x="1371600" y="127000"/>
            <a:ext cx="7313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defTabSz="45720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defTabSz="4572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gn="ctr" eaLnBrk="1" hangingPunct="1">
              <a:lnSpc>
                <a:spcPct val="100000"/>
              </a:lnSpc>
              <a:spcBef>
                <a:spcPct val="0"/>
              </a:spcBef>
              <a:buClrTx/>
              <a:buSzTx/>
              <a:buFontTx/>
              <a:buNone/>
            </a:pPr>
            <a:r>
              <a:rPr lang="en-US" altLang="en-US">
                <a:solidFill>
                  <a:schemeClr val="tx1"/>
                </a:solidFill>
                <a:cs typeface="Times New Roman" panose="02020603050405020304" pitchFamily="18" charset="0"/>
              </a:rPr>
              <a:t>Image Guided Therapy at BWH</a:t>
            </a:r>
          </a:p>
        </p:txBody>
      </p:sp>
      <p:sp>
        <p:nvSpPr>
          <p:cNvPr id="25602" name="Content Placeholder 2"/>
          <p:cNvSpPr txBox="1">
            <a:spLocks/>
          </p:cNvSpPr>
          <p:nvPr/>
        </p:nvSpPr>
        <p:spPr bwMode="auto">
          <a:xfrm>
            <a:off x="457200" y="838200"/>
            <a:ext cx="8228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defTabSz="45720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defTabSz="4572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defTabSz="4572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defTabSz="4572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eaLnBrk="1" hangingPunct="1">
              <a:lnSpc>
                <a:spcPct val="100000"/>
              </a:lnSpc>
              <a:spcBef>
                <a:spcPct val="20000"/>
              </a:spcBef>
              <a:buClrTx/>
              <a:buSzTx/>
              <a:buFont typeface="Arial" panose="020B0604020202020204" pitchFamily="34" charset="0"/>
              <a:buChar char="•"/>
            </a:pPr>
            <a:r>
              <a:rPr lang="en-US" altLang="en-US">
                <a:solidFill>
                  <a:schemeClr val="tx1"/>
                </a:solidFill>
              </a:rPr>
              <a:t>Biomedical science</a:t>
            </a:r>
          </a:p>
          <a:p>
            <a:pPr eaLnBrk="1" hangingPunct="1">
              <a:lnSpc>
                <a:spcPct val="100000"/>
              </a:lnSpc>
              <a:spcBef>
                <a:spcPct val="20000"/>
              </a:spcBef>
              <a:buClrTx/>
              <a:buSzTx/>
              <a:buFont typeface="Arial" panose="020B0604020202020204" pitchFamily="34" charset="0"/>
              <a:buChar char="•"/>
            </a:pPr>
            <a:r>
              <a:rPr lang="en-US" altLang="en-US">
                <a:solidFill>
                  <a:schemeClr val="tx1"/>
                </a:solidFill>
              </a:rPr>
              <a:t>Engineering science</a:t>
            </a:r>
          </a:p>
        </p:txBody>
      </p:sp>
      <p:graphicFrame>
        <p:nvGraphicFramePr>
          <p:cNvPr id="6" name="Content Placeholder 3"/>
          <p:cNvGraphicFramePr>
            <a:graphicFrameLocks/>
          </p:cNvGraphicFramePr>
          <p:nvPr/>
        </p:nvGraphicFramePr>
        <p:xfrm>
          <a:off x="198718" y="3060980"/>
          <a:ext cx="8564282" cy="3462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p:cNvGraphicFramePr>
          <p:nvPr/>
        </p:nvGraphicFramePr>
        <p:xfrm>
          <a:off x="609600" y="1219200"/>
          <a:ext cx="8077200" cy="4343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5605" name="Picture 4" descr="bwh-slicer-atla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216525"/>
            <a:ext cx="94138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esu_use3_rotat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9625" y="2971800"/>
            <a:ext cx="13096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5181600"/>
            <a:ext cx="106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8" name="Group 18"/>
          <p:cNvGrpSpPr>
            <a:grpSpLocks/>
          </p:cNvGrpSpPr>
          <p:nvPr/>
        </p:nvGrpSpPr>
        <p:grpSpPr bwMode="auto">
          <a:xfrm>
            <a:off x="2895600" y="2438400"/>
            <a:ext cx="914400" cy="827088"/>
            <a:chOff x="2880" y="917"/>
            <a:chExt cx="2555" cy="2555"/>
          </a:xfrm>
        </p:grpSpPr>
        <p:pic>
          <p:nvPicPr>
            <p:cNvPr id="25610"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80" y="917"/>
              <a:ext cx="2555" cy="255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5611" name="Line 20"/>
            <p:cNvSpPr>
              <a:spLocks noChangeShapeType="1"/>
            </p:cNvSpPr>
            <p:nvPr/>
          </p:nvSpPr>
          <p:spPr bwMode="auto">
            <a:xfrm flipH="1">
              <a:off x="5014" y="967"/>
              <a:ext cx="365"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2" name="Line 21"/>
            <p:cNvSpPr>
              <a:spLocks noChangeShapeType="1"/>
            </p:cNvSpPr>
            <p:nvPr/>
          </p:nvSpPr>
          <p:spPr bwMode="auto">
            <a:xfrm>
              <a:off x="5379"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3" name="Line 22"/>
            <p:cNvSpPr>
              <a:spLocks noChangeShapeType="1"/>
            </p:cNvSpPr>
            <p:nvPr/>
          </p:nvSpPr>
          <p:spPr bwMode="auto">
            <a:xfrm>
              <a:off x="5284"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4" name="Line 23"/>
            <p:cNvSpPr>
              <a:spLocks noChangeShapeType="1"/>
            </p:cNvSpPr>
            <p:nvPr/>
          </p:nvSpPr>
          <p:spPr bwMode="auto">
            <a:xfrm>
              <a:off x="5196"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5" name="Line 24"/>
            <p:cNvSpPr>
              <a:spLocks noChangeShapeType="1"/>
            </p:cNvSpPr>
            <p:nvPr/>
          </p:nvSpPr>
          <p:spPr bwMode="auto">
            <a:xfrm>
              <a:off x="5108"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6" name="Line 25"/>
            <p:cNvSpPr>
              <a:spLocks noChangeShapeType="1"/>
            </p:cNvSpPr>
            <p:nvPr/>
          </p:nvSpPr>
          <p:spPr bwMode="auto">
            <a:xfrm>
              <a:off x="5014"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7" name="Line 26"/>
            <p:cNvSpPr>
              <a:spLocks noChangeShapeType="1"/>
            </p:cNvSpPr>
            <p:nvPr/>
          </p:nvSpPr>
          <p:spPr bwMode="auto">
            <a:xfrm>
              <a:off x="5196" y="967"/>
              <a:ext cx="1" cy="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609" name="TextBox 1"/>
          <p:cNvSpPr txBox="1">
            <a:spLocks noChangeArrowheads="1"/>
          </p:cNvSpPr>
          <p:nvPr/>
        </p:nvSpPr>
        <p:spPr bwMode="auto">
          <a:xfrm>
            <a:off x="7950200" y="2819400"/>
            <a:ext cx="1228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3000"/>
              </a:lnSpc>
              <a:spcBef>
                <a:spcPts val="800"/>
              </a:spcBef>
              <a:buClr>
                <a:srgbClr val="000000"/>
              </a:buClr>
              <a:buSzPct val="100000"/>
              <a:buFont typeface="Times New Roman" panose="02020603050405020304" pitchFamily="18" charset="0"/>
              <a:buChar char="•"/>
              <a:defRPr sz="3200">
                <a:solidFill>
                  <a:srgbClr val="000000"/>
                </a:solidFill>
                <a:latin typeface="Arial" panose="020B0604020202020204" pitchFamily="34" charset="0"/>
                <a:ea typeface="ヒラギノ角ゴ Pro W3" charset="-128"/>
              </a:defRPr>
            </a:lvl1pPr>
            <a:lvl2pPr marL="742950" indent="-285750">
              <a:lnSpc>
                <a:spcPct val="93000"/>
              </a:lnSpc>
              <a:spcBef>
                <a:spcPts val="700"/>
              </a:spcBef>
              <a:buClr>
                <a:srgbClr val="000000"/>
              </a:buClr>
              <a:buSzPct val="100000"/>
              <a:buFont typeface="Times New Roman" panose="02020603050405020304" pitchFamily="18" charset="0"/>
              <a:buChar char="–"/>
              <a:defRPr sz="2800">
                <a:solidFill>
                  <a:srgbClr val="000000"/>
                </a:solidFill>
                <a:latin typeface="Arial" panose="020B0604020202020204" pitchFamily="34" charset="0"/>
                <a:ea typeface="ヒラギノ角ゴ Pro W3" charset="-128"/>
              </a:defRPr>
            </a:lvl2pPr>
            <a:lvl3pPr marL="1143000" indent="-228600">
              <a:lnSpc>
                <a:spcPct val="93000"/>
              </a:lnSpc>
              <a:spcBef>
                <a:spcPts val="600"/>
              </a:spcBef>
              <a:buClr>
                <a:srgbClr val="000000"/>
              </a:buClr>
              <a:buSzPct val="100000"/>
              <a:buFont typeface="Times New Roman" panose="02020603050405020304" pitchFamily="18" charset="0"/>
              <a:buChar char="•"/>
              <a:defRPr sz="2400">
                <a:solidFill>
                  <a:srgbClr val="000000"/>
                </a:solidFill>
                <a:latin typeface="Arial" panose="020B0604020202020204" pitchFamily="34" charset="0"/>
                <a:ea typeface="ヒラギノ角ゴ Pro W3" charset="-128"/>
              </a:defRPr>
            </a:lvl3pPr>
            <a:lvl4pPr marL="16002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4pPr>
            <a:lvl5pPr marL="2057400" indent="-228600">
              <a:lnSpc>
                <a:spcPct val="93000"/>
              </a:lnSpc>
              <a:spcBef>
                <a:spcPts val="500"/>
              </a:spcBef>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5pPr>
            <a:lvl6pPr marL="25146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6pPr>
            <a:lvl7pPr marL="29718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7pPr>
            <a:lvl8pPr marL="34290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8pPr>
            <a:lvl9pPr marL="3886200" indent="-228600" eaLnBrk="0" fontAlgn="base" hangingPunct="0">
              <a:lnSpc>
                <a:spcPct val="93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Arial" panose="020B0604020202020204" pitchFamily="34" charset="0"/>
                <a:ea typeface="ヒラギノ角ゴ Pro W3" charset="-128"/>
              </a:defRPr>
            </a:lvl9pPr>
          </a:lstStyle>
          <a:p>
            <a:pPr>
              <a:lnSpc>
                <a:spcPct val="100000"/>
              </a:lnSpc>
              <a:spcBef>
                <a:spcPct val="0"/>
              </a:spcBef>
              <a:buClrTx/>
              <a:buSzTx/>
              <a:buFontTx/>
              <a:buNone/>
            </a:pPr>
            <a:r>
              <a:rPr lang="en-US" altLang="en-US" sz="2400" b="1">
                <a:solidFill>
                  <a:schemeClr val="tx1"/>
                </a:solidFill>
                <a:ea typeface="ＭＳ Ｐゴシック" panose="020B0600070205080204" pitchFamily="34" charset="-128"/>
              </a:rPr>
              <a:t>AMIGO</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buFont typeface="Arial" charset="0"/>
              <a:buNone/>
              <a:defRPr/>
            </a:pPr>
            <a:r>
              <a:rPr lang="en-US" dirty="0" smtClean="0"/>
              <a:t>Multi-modal Imaging OR: AMIGO</a:t>
            </a:r>
            <a:br>
              <a:rPr lang="en-US" dirty="0" smtClean="0"/>
            </a:br>
            <a:r>
              <a:rPr lang="en-US" dirty="0" smtClean="0"/>
              <a:t>May 2011-</a:t>
            </a:r>
            <a:endParaRPr lang="en-US" dirty="0"/>
          </a:p>
        </p:txBody>
      </p:sp>
      <p:pic>
        <p:nvPicPr>
          <p:cNvPr id="26626" name="Picture Placeholder 1" descr="IMG_553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4"/>
          <p:cNvSpPr>
            <a:spLocks noGrp="1"/>
          </p:cNvSpPr>
          <p:nvPr>
            <p:ph type="title" idx="4294967295"/>
          </p:nvPr>
        </p:nvSpPr>
        <p:spPr>
          <a:xfrm>
            <a:off x="0" y="274638"/>
            <a:ext cx="8229600" cy="1143000"/>
          </a:xfrm>
        </p:spPr>
        <p:txBody>
          <a:bodyPr/>
          <a:lstStyle/>
          <a:p>
            <a:r>
              <a:rPr lang="en-US" altLang="en-US" smtClean="0"/>
              <a:t>AMIGO</a:t>
            </a:r>
          </a:p>
        </p:txBody>
      </p:sp>
      <p:pic>
        <p:nvPicPr>
          <p:cNvPr id="2765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913" y="1676400"/>
            <a:ext cx="89328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Placeholder 1" descr="amigo_panorama1.jpg"/>
          <p:cNvPicPr>
            <a:picLocks noChangeAspect="1"/>
          </p:cNvPicPr>
          <p:nvPr/>
        </p:nvPicPr>
        <p:blipFill>
          <a:blip r:embed="rId3">
            <a:extLst>
              <a:ext uri="{28A0092B-C50C-407E-A947-70E740481C1C}">
                <a14:useLocalDpi xmlns:a14="http://schemas.microsoft.com/office/drawing/2010/main" val="0"/>
              </a:ext>
            </a:extLst>
          </a:blip>
          <a:srcRect l="19267" t="-136073" b="-136073"/>
          <a:stretch>
            <a:fillRect/>
          </a:stretch>
        </p:blipFill>
        <p:spPr bwMode="auto">
          <a:xfrm flipH="1">
            <a:off x="457200" y="381000"/>
            <a:ext cx="8153400" cy="757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2007_NCIGT_Project_Template">
  <a:themeElements>
    <a:clrScheme name="2007_NCIGT_Projec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007_NCIGT_Project_Templat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2007_NCIGT_Projec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7_NCIGT_Projec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7_NCIGT_Projec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7_NCIGT_Projec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7_NCIGT_Projec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7_NCIGT_Projec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7_NCIGT_Projec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HD:Users:nobyhata:Desktop:2007_NCIGT_Project_Template.pot</Template>
  <TotalTime>548</TotalTime>
  <Words>751</Words>
  <Application>Microsoft Office PowerPoint</Application>
  <PresentationFormat>On-screen Show (4:3)</PresentationFormat>
  <Paragraphs>128</Paragraphs>
  <Slides>34</Slides>
  <Notes>10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ＭＳ Ｐゴシック</vt:lpstr>
      <vt:lpstr>ヒラギノ角ゴ Pro W3</vt:lpstr>
      <vt:lpstr>Times New Roman</vt:lpstr>
      <vt:lpstr>ＭＳ Ｐ明朝</vt:lpstr>
      <vt:lpstr>2007_NCIGT_Project_Template</vt:lpstr>
      <vt:lpstr>What is 3D Slicer?</vt:lpstr>
      <vt:lpstr>The first MR-guided therapies 1994-</vt:lpstr>
      <vt:lpstr>PowerPoint Presentation</vt:lpstr>
      <vt:lpstr>PowerPoint Presentation</vt:lpstr>
      <vt:lpstr>PowerPoint Presentation</vt:lpstr>
      <vt:lpstr>3D Tracker</vt:lpstr>
      <vt:lpstr>PowerPoint Presentation</vt:lpstr>
      <vt:lpstr>Multi-modal Imaging OR: AMIGO May 2011-</vt:lpstr>
      <vt:lpstr>AMIGO</vt:lpstr>
      <vt:lpstr>What is 3D Slicer?</vt:lpstr>
      <vt:lpstr>What is 3D Slicer?</vt:lpstr>
      <vt:lpstr>What is 3D Slicer in IGT?</vt:lpstr>
      <vt:lpstr>Slicer in IGT</vt:lpstr>
      <vt:lpstr>Software Design</vt:lpstr>
      <vt:lpstr>Unique requirements in CAI</vt:lpstr>
      <vt:lpstr>What is Slicer for your collaborating physicians?</vt:lpstr>
      <vt:lpstr>Slicer3</vt:lpstr>
      <vt:lpstr>What is 3D Slicer in Industry-Academic Collaboration?</vt:lpstr>
      <vt:lpstr>Partnership with Industry</vt:lpstr>
      <vt:lpstr>PowerPoint Presentation</vt:lpstr>
      <vt:lpstr>What is Slicer for your collaborators?</vt:lpstr>
      <vt:lpstr>MRI-guided prostate biopsy at BWH</vt:lpstr>
      <vt:lpstr>Prostate Intervention in BWH</vt:lpstr>
      <vt:lpstr>PowerPoint Presentation</vt:lpstr>
      <vt:lpstr>Trans-Rectal Robotic Prostate Biopsy  (Fichtinger, Queens Univ)</vt:lpstr>
      <vt:lpstr>Segment</vt:lpstr>
      <vt:lpstr>Target</vt:lpstr>
      <vt:lpstr>Navigate</vt:lpstr>
      <vt:lpstr>What is Slicer for you (student) and healthcare research (patient)?</vt:lpstr>
      <vt:lpstr>PowerPoint Presentation</vt:lpstr>
      <vt:lpstr>PowerPoint Presentation</vt:lpstr>
      <vt:lpstr>PowerPoint Presentation</vt:lpstr>
      <vt:lpstr>Standard of Care</vt:lpstr>
      <vt:lpstr>Conclusion</vt:lpstr>
    </vt:vector>
  </TitlesOfParts>
  <Company>The Univ. of Tokyo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BWH Surgical Navigation and Robotics</dc:title>
  <dc:creator>Hata Nobuhiko</dc:creator>
  <cp:lastModifiedBy>Adam Rankin</cp:lastModifiedBy>
  <cp:revision>37</cp:revision>
  <cp:lastPrinted>2017-07-28T18:02:51Z</cp:lastPrinted>
  <dcterms:created xsi:type="dcterms:W3CDTF">2010-09-19T21:47:04Z</dcterms:created>
  <dcterms:modified xsi:type="dcterms:W3CDTF">2017-07-28T18:18:12Z</dcterms:modified>
</cp:coreProperties>
</file>